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2" r:id="rId6"/>
  </p:sldMasterIdLst>
  <p:notesMasterIdLst>
    <p:notesMasterId r:id="rId25"/>
  </p:notesMasterIdLst>
  <p:sldIdLst>
    <p:sldId id="256" r:id="rId7"/>
    <p:sldId id="263" r:id="rId8"/>
    <p:sldId id="262" r:id="rId9"/>
    <p:sldId id="302" r:id="rId10"/>
    <p:sldId id="303" r:id="rId11"/>
    <p:sldId id="304" r:id="rId12"/>
    <p:sldId id="305" r:id="rId13"/>
    <p:sldId id="310" r:id="rId14"/>
    <p:sldId id="311" r:id="rId15"/>
    <p:sldId id="312" r:id="rId16"/>
    <p:sldId id="282" r:id="rId17"/>
    <p:sldId id="283" r:id="rId18"/>
    <p:sldId id="287" r:id="rId19"/>
    <p:sldId id="288" r:id="rId20"/>
    <p:sldId id="289" r:id="rId21"/>
    <p:sldId id="290" r:id="rId22"/>
    <p:sldId id="316" r:id="rId23"/>
    <p:sldId id="315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124507-0314-6941-513F-75B70F1EB260}" name="Alessia Bambi" initials="AB" userId="S::Alessia.Bambi@it.ey.com::20aa7bba-1646-4a72-82a1-07ca188aab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4E99"/>
    <a:srgbClr val="509BCE"/>
    <a:srgbClr val="3F8AD4"/>
    <a:srgbClr val="406181"/>
    <a:srgbClr val="0066CC"/>
    <a:srgbClr val="F3F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ia Colalillo" userId="eb020628-2a14-442d-9b3c-3eb6bd29fb1e" providerId="ADAL" clId="{8C38B7B9-CFCC-4744-9FAA-4CC50CF097D2}"/>
    <pc:docChg chg="modSld">
      <pc:chgData name="Alessia Colalillo" userId="eb020628-2a14-442d-9b3c-3eb6bd29fb1e" providerId="ADAL" clId="{8C38B7B9-CFCC-4744-9FAA-4CC50CF097D2}" dt="2024-10-24T13:51:50.743" v="101" actId="20577"/>
      <pc:docMkLst>
        <pc:docMk/>
      </pc:docMkLst>
      <pc:sldChg chg="modSp mod">
        <pc:chgData name="Alessia Colalillo" userId="eb020628-2a14-442d-9b3c-3eb6bd29fb1e" providerId="ADAL" clId="{8C38B7B9-CFCC-4744-9FAA-4CC50CF097D2}" dt="2024-10-24T13:51:21.192" v="72" actId="20577"/>
        <pc:sldMkLst>
          <pc:docMk/>
          <pc:sldMk cId="0" sldId="256"/>
        </pc:sldMkLst>
        <pc:spChg chg="mod">
          <ac:chgData name="Alessia Colalillo" userId="eb020628-2a14-442d-9b3c-3eb6bd29fb1e" providerId="ADAL" clId="{8C38B7B9-CFCC-4744-9FAA-4CC50CF097D2}" dt="2024-10-24T13:51:21.192" v="72" actId="20577"/>
          <ac:spMkLst>
            <pc:docMk/>
            <pc:sldMk cId="0" sldId="256"/>
            <ac:spMk id="5123" creationId="{7B82E9E1-87D3-9F4A-5868-5E21B457521B}"/>
          </ac:spMkLst>
        </pc:spChg>
      </pc:sldChg>
      <pc:sldChg chg="modSp mod">
        <pc:chgData name="Alessia Colalillo" userId="eb020628-2a14-442d-9b3c-3eb6bd29fb1e" providerId="ADAL" clId="{8C38B7B9-CFCC-4744-9FAA-4CC50CF097D2}" dt="2024-10-24T13:51:50.743" v="101" actId="20577"/>
        <pc:sldMkLst>
          <pc:docMk/>
          <pc:sldMk cId="51301357" sldId="263"/>
        </pc:sldMkLst>
        <pc:spChg chg="mod">
          <ac:chgData name="Alessia Colalillo" userId="eb020628-2a14-442d-9b3c-3eb6bd29fb1e" providerId="ADAL" clId="{8C38B7B9-CFCC-4744-9FAA-4CC50CF097D2}" dt="2024-10-24T13:51:50.743" v="101" actId="20577"/>
          <ac:spMkLst>
            <pc:docMk/>
            <pc:sldMk cId="51301357" sldId="263"/>
            <ac:spMk id="2" creationId="{360E600F-5FD8-D648-753C-B030003758DF}"/>
          </ac:spMkLst>
        </pc:spChg>
      </pc:sldChg>
    </pc:docChg>
  </pc:docChgLst>
  <pc:docChgLst>
    <pc:chgData name="Elisa Lattao" userId="aad858c7-a105-4dd6-bfd7-ad7364019ae9" providerId="ADAL" clId="{0B4D9F06-61A5-493A-9E2E-55F7BCA6FDC0}"/>
    <pc:docChg chg="modSld">
      <pc:chgData name="Elisa Lattao" userId="aad858c7-a105-4dd6-bfd7-ad7364019ae9" providerId="ADAL" clId="{0B4D9F06-61A5-493A-9E2E-55F7BCA6FDC0}" dt="2024-10-17T08:09:56.945" v="193" actId="20577"/>
      <pc:docMkLst>
        <pc:docMk/>
      </pc:docMkLst>
      <pc:sldChg chg="modSp mod">
        <pc:chgData name="Elisa Lattao" userId="aad858c7-a105-4dd6-bfd7-ad7364019ae9" providerId="ADAL" clId="{0B4D9F06-61A5-493A-9E2E-55F7BCA6FDC0}" dt="2024-10-17T07:39:58.601" v="68" actId="20577"/>
        <pc:sldMkLst>
          <pc:docMk/>
          <pc:sldMk cId="0" sldId="256"/>
        </pc:sldMkLst>
        <pc:spChg chg="mod">
          <ac:chgData name="Elisa Lattao" userId="aad858c7-a105-4dd6-bfd7-ad7364019ae9" providerId="ADAL" clId="{0B4D9F06-61A5-493A-9E2E-55F7BCA6FDC0}" dt="2024-10-17T07:39:58.601" v="68" actId="20577"/>
          <ac:spMkLst>
            <pc:docMk/>
            <pc:sldMk cId="0" sldId="256"/>
            <ac:spMk id="5123" creationId="{7B82E9E1-87D3-9F4A-5868-5E21B457521B}"/>
          </ac:spMkLst>
        </pc:spChg>
      </pc:sldChg>
      <pc:sldChg chg="modSp mod">
        <pc:chgData name="Elisa Lattao" userId="aad858c7-a105-4dd6-bfd7-ad7364019ae9" providerId="ADAL" clId="{0B4D9F06-61A5-493A-9E2E-55F7BCA6FDC0}" dt="2024-10-17T07:40:11.321" v="79" actId="20577"/>
        <pc:sldMkLst>
          <pc:docMk/>
          <pc:sldMk cId="51301357" sldId="263"/>
        </pc:sldMkLst>
        <pc:spChg chg="mod">
          <ac:chgData name="Elisa Lattao" userId="aad858c7-a105-4dd6-bfd7-ad7364019ae9" providerId="ADAL" clId="{0B4D9F06-61A5-493A-9E2E-55F7BCA6FDC0}" dt="2024-10-17T07:40:11.321" v="79" actId="20577"/>
          <ac:spMkLst>
            <pc:docMk/>
            <pc:sldMk cId="51301357" sldId="263"/>
            <ac:spMk id="2" creationId="{360E600F-5FD8-D648-753C-B030003758DF}"/>
          </ac:spMkLst>
        </pc:spChg>
      </pc:sldChg>
      <pc:sldChg chg="modSp mod">
        <pc:chgData name="Elisa Lattao" userId="aad858c7-a105-4dd6-bfd7-ad7364019ae9" providerId="ADAL" clId="{0B4D9F06-61A5-493A-9E2E-55F7BCA6FDC0}" dt="2024-10-17T07:59:58.570" v="99" actId="20577"/>
        <pc:sldMkLst>
          <pc:docMk/>
          <pc:sldMk cId="0" sldId="287"/>
        </pc:sldMkLst>
        <pc:graphicFrameChg chg="modGraphic">
          <ac:chgData name="Elisa Lattao" userId="aad858c7-a105-4dd6-bfd7-ad7364019ae9" providerId="ADAL" clId="{0B4D9F06-61A5-493A-9E2E-55F7BCA6FDC0}" dt="2024-10-17T07:59:58.570" v="99" actId="20577"/>
          <ac:graphicFrameMkLst>
            <pc:docMk/>
            <pc:sldMk cId="0" sldId="287"/>
            <ac:graphicFrameMk id="428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0B4D9F06-61A5-493A-9E2E-55F7BCA6FDC0}" dt="2024-10-17T07:47:14.064" v="80" actId="20577"/>
        <pc:sldMkLst>
          <pc:docMk/>
          <pc:sldMk cId="85884121" sldId="302"/>
        </pc:sldMkLst>
        <pc:spChg chg="mod">
          <ac:chgData name="Elisa Lattao" userId="aad858c7-a105-4dd6-bfd7-ad7364019ae9" providerId="ADAL" clId="{0B4D9F06-61A5-493A-9E2E-55F7BCA6FDC0}" dt="2024-10-17T07:47:14.064" v="80" actId="20577"/>
          <ac:spMkLst>
            <pc:docMk/>
            <pc:sldMk cId="85884121" sldId="302"/>
            <ac:spMk id="18" creationId="{599C9194-5910-BC22-2C5F-A2819F7F6911}"/>
          </ac:spMkLst>
        </pc:spChg>
      </pc:sldChg>
      <pc:sldChg chg="modSp mod">
        <pc:chgData name="Elisa Lattao" userId="aad858c7-a105-4dd6-bfd7-ad7364019ae9" providerId="ADAL" clId="{0B4D9F06-61A5-493A-9E2E-55F7BCA6FDC0}" dt="2024-10-17T07:47:29.365" v="81" actId="20577"/>
        <pc:sldMkLst>
          <pc:docMk/>
          <pc:sldMk cId="1123512920" sldId="303"/>
        </pc:sldMkLst>
        <pc:spChg chg="mod">
          <ac:chgData name="Elisa Lattao" userId="aad858c7-a105-4dd6-bfd7-ad7364019ae9" providerId="ADAL" clId="{0B4D9F06-61A5-493A-9E2E-55F7BCA6FDC0}" dt="2024-10-17T07:47:29.365" v="81" actId="20577"/>
          <ac:spMkLst>
            <pc:docMk/>
            <pc:sldMk cId="1123512920" sldId="303"/>
            <ac:spMk id="255" creationId="{00000000-0000-0000-0000-000000000000}"/>
          </ac:spMkLst>
        </pc:spChg>
      </pc:sldChg>
      <pc:sldChg chg="modSp mod">
        <pc:chgData name="Elisa Lattao" userId="aad858c7-a105-4dd6-bfd7-ad7364019ae9" providerId="ADAL" clId="{0B4D9F06-61A5-493A-9E2E-55F7BCA6FDC0}" dt="2024-10-17T07:47:33.127" v="82" actId="20577"/>
        <pc:sldMkLst>
          <pc:docMk/>
          <pc:sldMk cId="1580074944" sldId="304"/>
        </pc:sldMkLst>
        <pc:spChg chg="mod">
          <ac:chgData name="Elisa Lattao" userId="aad858c7-a105-4dd6-bfd7-ad7364019ae9" providerId="ADAL" clId="{0B4D9F06-61A5-493A-9E2E-55F7BCA6FDC0}" dt="2024-10-17T07:47:33.127" v="82" actId="20577"/>
          <ac:spMkLst>
            <pc:docMk/>
            <pc:sldMk cId="1580074944" sldId="304"/>
            <ac:spMk id="255" creationId="{00000000-0000-0000-0000-000000000000}"/>
          </ac:spMkLst>
        </pc:spChg>
      </pc:sldChg>
      <pc:sldChg chg="modSp mod">
        <pc:chgData name="Elisa Lattao" userId="aad858c7-a105-4dd6-bfd7-ad7364019ae9" providerId="ADAL" clId="{0B4D9F06-61A5-493A-9E2E-55F7BCA6FDC0}" dt="2024-10-17T07:49:38.870" v="93" actId="20577"/>
        <pc:sldMkLst>
          <pc:docMk/>
          <pc:sldMk cId="4266177164" sldId="305"/>
        </pc:sldMkLst>
        <pc:spChg chg="mod">
          <ac:chgData name="Elisa Lattao" userId="aad858c7-a105-4dd6-bfd7-ad7364019ae9" providerId="ADAL" clId="{0B4D9F06-61A5-493A-9E2E-55F7BCA6FDC0}" dt="2024-10-17T07:48:51.683" v="85" actId="20577"/>
          <ac:spMkLst>
            <pc:docMk/>
            <pc:sldMk cId="4266177164" sldId="305"/>
            <ac:spMk id="16" creationId="{ABF3662E-CD75-D488-E149-0D79837D4A0F}"/>
          </ac:spMkLst>
        </pc:spChg>
        <pc:spChg chg="mod">
          <ac:chgData name="Elisa Lattao" userId="aad858c7-a105-4dd6-bfd7-ad7364019ae9" providerId="ADAL" clId="{0B4D9F06-61A5-493A-9E2E-55F7BCA6FDC0}" dt="2024-10-17T07:49:38.870" v="93" actId="20577"/>
          <ac:spMkLst>
            <pc:docMk/>
            <pc:sldMk cId="4266177164" sldId="305"/>
            <ac:spMk id="24" creationId="{5CBB6BD0-CC13-AE31-6898-2A072D1EEC53}"/>
          </ac:spMkLst>
        </pc:spChg>
        <pc:spChg chg="mod">
          <ac:chgData name="Elisa Lattao" userId="aad858c7-a105-4dd6-bfd7-ad7364019ae9" providerId="ADAL" clId="{0B4D9F06-61A5-493A-9E2E-55F7BCA6FDC0}" dt="2024-10-17T07:47:39.208" v="83" actId="20577"/>
          <ac:spMkLst>
            <pc:docMk/>
            <pc:sldMk cId="4266177164" sldId="305"/>
            <ac:spMk id="229" creationId="{11DDEFA4-EA81-6FCD-D5A2-157FA05512D3}"/>
          </ac:spMkLst>
        </pc:spChg>
      </pc:sldChg>
      <pc:sldChg chg="modSp mod">
        <pc:chgData name="Elisa Lattao" userId="aad858c7-a105-4dd6-bfd7-ad7364019ae9" providerId="ADAL" clId="{0B4D9F06-61A5-493A-9E2E-55F7BCA6FDC0}" dt="2024-10-17T08:09:56.945" v="193" actId="20577"/>
        <pc:sldMkLst>
          <pc:docMk/>
          <pc:sldMk cId="896445957" sldId="315"/>
        </pc:sldMkLst>
        <pc:spChg chg="mod">
          <ac:chgData name="Elisa Lattao" userId="aad858c7-a105-4dd6-bfd7-ad7364019ae9" providerId="ADAL" clId="{0B4D9F06-61A5-493A-9E2E-55F7BCA6FDC0}" dt="2024-10-17T08:09:56.945" v="193" actId="20577"/>
          <ac:spMkLst>
            <pc:docMk/>
            <pc:sldMk cId="896445957" sldId="315"/>
            <ac:spMk id="17" creationId="{92C10E0C-464D-CE36-92E0-A0379977A434}"/>
          </ac:spMkLst>
        </pc:spChg>
        <pc:spChg chg="mod">
          <ac:chgData name="Elisa Lattao" userId="aad858c7-a105-4dd6-bfd7-ad7364019ae9" providerId="ADAL" clId="{0B4D9F06-61A5-493A-9E2E-55F7BCA6FDC0}" dt="2024-10-17T08:09:36.454" v="192" actId="20577"/>
          <ac:spMkLst>
            <pc:docMk/>
            <pc:sldMk cId="896445957" sldId="315"/>
            <ac:spMk id="22" creationId="{609DC647-AF7D-ACAC-58C7-3A67F59F5062}"/>
          </ac:spMkLst>
        </pc:spChg>
        <pc:grpChg chg="mod">
          <ac:chgData name="Elisa Lattao" userId="aad858c7-a105-4dd6-bfd7-ad7364019ae9" providerId="ADAL" clId="{0B4D9F06-61A5-493A-9E2E-55F7BCA6FDC0}" dt="2024-10-17T08:09:13.066" v="190" actId="1076"/>
          <ac:grpSpMkLst>
            <pc:docMk/>
            <pc:sldMk cId="896445957" sldId="315"/>
            <ac:grpSpMk id="26" creationId="{C209AC41-4433-9F3E-BCD1-F414A395BCDF}"/>
          </ac:grpSpMkLst>
        </pc:grpChg>
      </pc:sldChg>
    </pc:docChg>
  </pc:docChgLst>
  <pc:docChgLst>
    <pc:chgData name="Elisa Lattao" userId="aad858c7-a105-4dd6-bfd7-ad7364019ae9" providerId="ADAL" clId="{B93A318A-1095-49C7-B333-A0EE20227FDF}"/>
    <pc:docChg chg="undo redo custSel addSld modSld">
      <pc:chgData name="Elisa Lattao" userId="aad858c7-a105-4dd6-bfd7-ad7364019ae9" providerId="ADAL" clId="{B93A318A-1095-49C7-B333-A0EE20227FDF}" dt="2024-10-11T14:56:09.069" v="928" actId="14734"/>
      <pc:docMkLst>
        <pc:docMk/>
      </pc:docMkLst>
      <pc:sldChg chg="addSp delSp modSp mod">
        <pc:chgData name="Elisa Lattao" userId="aad858c7-a105-4dd6-bfd7-ad7364019ae9" providerId="ADAL" clId="{B93A318A-1095-49C7-B333-A0EE20227FDF}" dt="2024-10-11T14:56:09.069" v="928" actId="14734"/>
        <pc:sldMkLst>
          <pc:docMk/>
          <pc:sldMk cId="0" sldId="282"/>
        </pc:sldMkLst>
        <pc:spChg chg="add del mod">
          <ac:chgData name="Elisa Lattao" userId="aad858c7-a105-4dd6-bfd7-ad7364019ae9" providerId="ADAL" clId="{B93A318A-1095-49C7-B333-A0EE20227FDF}" dt="2024-10-11T14:16:29.345" v="798" actId="14100"/>
          <ac:spMkLst>
            <pc:docMk/>
            <pc:sldMk cId="0" sldId="282"/>
            <ac:spMk id="2" creationId="{5C28EEC0-3DC4-05B7-0382-716C9363B849}"/>
          </ac:spMkLst>
        </pc:spChg>
        <pc:graphicFrameChg chg="mod modGraphic">
          <ac:chgData name="Elisa Lattao" userId="aad858c7-a105-4dd6-bfd7-ad7364019ae9" providerId="ADAL" clId="{B93A318A-1095-49C7-B333-A0EE20227FDF}" dt="2024-10-11T14:56:09.069" v="928" actId="14734"/>
          <ac:graphicFrameMkLst>
            <pc:docMk/>
            <pc:sldMk cId="0" sldId="282"/>
            <ac:graphicFrameMk id="396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B93A318A-1095-49C7-B333-A0EE20227FDF}" dt="2024-10-11T14:26:01.509" v="866"/>
        <pc:sldMkLst>
          <pc:docMk/>
          <pc:sldMk cId="0" sldId="283"/>
        </pc:sldMkLst>
        <pc:spChg chg="mod">
          <ac:chgData name="Elisa Lattao" userId="aad858c7-a105-4dd6-bfd7-ad7364019ae9" providerId="ADAL" clId="{B93A318A-1095-49C7-B333-A0EE20227FDF}" dt="2024-10-11T14:11:45.015" v="765" actId="1076"/>
          <ac:spMkLst>
            <pc:docMk/>
            <pc:sldMk cId="0" sldId="283"/>
            <ac:spMk id="2" creationId="{67F77604-D26A-B6B9-5E3C-F5D798A7534C}"/>
          </ac:spMkLst>
        </pc:spChg>
        <pc:graphicFrameChg chg="mod modGraphic">
          <ac:chgData name="Elisa Lattao" userId="aad858c7-a105-4dd6-bfd7-ad7364019ae9" providerId="ADAL" clId="{B93A318A-1095-49C7-B333-A0EE20227FDF}" dt="2024-10-11T14:26:01.509" v="866"/>
          <ac:graphicFrameMkLst>
            <pc:docMk/>
            <pc:sldMk cId="0" sldId="283"/>
            <ac:graphicFrameMk id="402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B93A318A-1095-49C7-B333-A0EE20227FDF}" dt="2024-10-11T14:29:12.034" v="917" actId="14100"/>
        <pc:sldMkLst>
          <pc:docMk/>
          <pc:sldMk cId="0" sldId="287"/>
        </pc:sldMkLst>
        <pc:spChg chg="mod">
          <ac:chgData name="Elisa Lattao" userId="aad858c7-a105-4dd6-bfd7-ad7364019ae9" providerId="ADAL" clId="{B93A318A-1095-49C7-B333-A0EE20227FDF}" dt="2024-10-11T14:11:58.326" v="768" actId="1076"/>
          <ac:spMkLst>
            <pc:docMk/>
            <pc:sldMk cId="0" sldId="287"/>
            <ac:spMk id="2" creationId="{32B3C6D5-C6B3-BC2A-4B64-1802EDA205C9}"/>
          </ac:spMkLst>
        </pc:spChg>
        <pc:graphicFrameChg chg="mod modGraphic">
          <ac:chgData name="Elisa Lattao" userId="aad858c7-a105-4dd6-bfd7-ad7364019ae9" providerId="ADAL" clId="{B93A318A-1095-49C7-B333-A0EE20227FDF}" dt="2024-10-11T14:29:12.034" v="917" actId="14100"/>
          <ac:graphicFrameMkLst>
            <pc:docMk/>
            <pc:sldMk cId="0" sldId="287"/>
            <ac:graphicFrameMk id="428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B93A318A-1095-49C7-B333-A0EE20227FDF}" dt="2024-10-11T14:26:35.384" v="874"/>
        <pc:sldMkLst>
          <pc:docMk/>
          <pc:sldMk cId="0" sldId="288"/>
        </pc:sldMkLst>
        <pc:spChg chg="mod">
          <ac:chgData name="Elisa Lattao" userId="aad858c7-a105-4dd6-bfd7-ad7364019ae9" providerId="ADAL" clId="{B93A318A-1095-49C7-B333-A0EE20227FDF}" dt="2024-10-11T14:11:53.130" v="767" actId="1076"/>
          <ac:spMkLst>
            <pc:docMk/>
            <pc:sldMk cId="0" sldId="288"/>
            <ac:spMk id="2" creationId="{BAF5AB27-192B-9354-3AA0-09A184BD78BF}"/>
          </ac:spMkLst>
        </pc:spChg>
        <pc:graphicFrameChg chg="mod modGraphic">
          <ac:chgData name="Elisa Lattao" userId="aad858c7-a105-4dd6-bfd7-ad7364019ae9" providerId="ADAL" clId="{B93A318A-1095-49C7-B333-A0EE20227FDF}" dt="2024-10-11T14:26:35.384" v="874"/>
          <ac:graphicFrameMkLst>
            <pc:docMk/>
            <pc:sldMk cId="0" sldId="288"/>
            <ac:graphicFrameMk id="434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B93A318A-1095-49C7-B333-A0EE20227FDF}" dt="2024-10-11T14:29:45.414" v="918" actId="14734"/>
        <pc:sldMkLst>
          <pc:docMk/>
          <pc:sldMk cId="0" sldId="289"/>
        </pc:sldMkLst>
        <pc:spChg chg="mod">
          <ac:chgData name="Elisa Lattao" userId="aad858c7-a105-4dd6-bfd7-ad7364019ae9" providerId="ADAL" clId="{B93A318A-1095-49C7-B333-A0EE20227FDF}" dt="2024-10-11T14:12:14.307" v="770" actId="1076"/>
          <ac:spMkLst>
            <pc:docMk/>
            <pc:sldMk cId="0" sldId="289"/>
            <ac:spMk id="2" creationId="{C4558971-8929-4641-B7D3-3D40D05AD3B2}"/>
          </ac:spMkLst>
        </pc:spChg>
        <pc:graphicFrameChg chg="mod modGraphic">
          <ac:chgData name="Elisa Lattao" userId="aad858c7-a105-4dd6-bfd7-ad7364019ae9" providerId="ADAL" clId="{B93A318A-1095-49C7-B333-A0EE20227FDF}" dt="2024-10-11T14:29:45.414" v="918" actId="14734"/>
          <ac:graphicFrameMkLst>
            <pc:docMk/>
            <pc:sldMk cId="0" sldId="289"/>
            <ac:graphicFrameMk id="440" creationId="{00000000-0000-0000-0000-000000000000}"/>
          </ac:graphicFrameMkLst>
        </pc:graphicFrameChg>
      </pc:sldChg>
      <pc:sldChg chg="modSp mod">
        <pc:chgData name="Elisa Lattao" userId="aad858c7-a105-4dd6-bfd7-ad7364019ae9" providerId="ADAL" clId="{B93A318A-1095-49C7-B333-A0EE20227FDF}" dt="2024-10-11T14:22:42.985" v="850" actId="20577"/>
        <pc:sldMkLst>
          <pc:docMk/>
          <pc:sldMk cId="0" sldId="290"/>
        </pc:sldMkLst>
        <pc:graphicFrameChg chg="mod modGraphic">
          <ac:chgData name="Elisa Lattao" userId="aad858c7-a105-4dd6-bfd7-ad7364019ae9" providerId="ADAL" clId="{B93A318A-1095-49C7-B333-A0EE20227FDF}" dt="2024-10-11T14:22:42.985" v="850" actId="20577"/>
          <ac:graphicFrameMkLst>
            <pc:docMk/>
            <pc:sldMk cId="0" sldId="290"/>
            <ac:graphicFrameMk id="446" creationId="{00000000-0000-0000-0000-000000000000}"/>
          </ac:graphicFrameMkLst>
        </pc:graphicFrameChg>
      </pc:sldChg>
      <pc:sldChg chg="modSp add mod">
        <pc:chgData name="Elisa Lattao" userId="aad858c7-a105-4dd6-bfd7-ad7364019ae9" providerId="ADAL" clId="{B93A318A-1095-49C7-B333-A0EE20227FDF}" dt="2024-10-11T14:30:23.429" v="927" actId="14100"/>
        <pc:sldMkLst>
          <pc:docMk/>
          <pc:sldMk cId="3488989908" sldId="316"/>
        </pc:sldMkLst>
        <pc:spChg chg="mod">
          <ac:chgData name="Elisa Lattao" userId="aad858c7-a105-4dd6-bfd7-ad7364019ae9" providerId="ADAL" clId="{B93A318A-1095-49C7-B333-A0EE20227FDF}" dt="2024-10-11T14:09:55.115" v="759" actId="1076"/>
          <ac:spMkLst>
            <pc:docMk/>
            <pc:sldMk cId="3488989908" sldId="316"/>
            <ac:spMk id="2" creationId="{C09B0885-D6A0-FE89-F98C-18940DCCB14C}"/>
          </ac:spMkLst>
        </pc:spChg>
        <pc:graphicFrameChg chg="mod modGraphic">
          <ac:chgData name="Elisa Lattao" userId="aad858c7-a105-4dd6-bfd7-ad7364019ae9" providerId="ADAL" clId="{B93A318A-1095-49C7-B333-A0EE20227FDF}" dt="2024-10-11T14:30:23.429" v="927" actId="14100"/>
          <ac:graphicFrameMkLst>
            <pc:docMk/>
            <pc:sldMk cId="3488989908" sldId="316"/>
            <ac:graphicFrameMk id="446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1CE4A-EA88-4CAF-B026-5886F2C4A4CA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3D872-D703-4273-9023-F106D551BA7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867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5320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1" name="Google Shape;43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7" name="Google Shape;43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3" name="Google Shape;44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3" name="Google Shape;44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50968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257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4810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6380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7433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1503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5360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3" name="Google Shape;393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9" name="Google Shape;39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5" name="Google Shape;4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D469E-0B4A-459F-AA84-29CAE275F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7143CF-0817-4FF2-9A98-BA6FD8FFE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65D8F-A1AE-448D-98B7-ED6906B2D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6785F-E5DB-4CCD-8434-32B552DC9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3223A-2438-413C-B269-E6B9CC92C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80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873B1-419E-44B2-8B2D-59A219901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24754D-86F4-435E-B3DF-02BCD92D4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5D26D-41EC-47B6-9F68-01EB6733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5479E-C0EC-4CC9-AFC1-D9E05851C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23D58-93E2-4F64-A7AF-E306C651C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87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F9FB7D-0B32-4001-82C5-E6D6B96A44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92634B-3515-4788-A799-2C0627F4D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1812A-C662-4762-9115-3750AF777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9CE5A-16A3-4CCF-BFEB-D2F7142A2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B0492-93ED-462D-A9E3-A48F6FCC5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661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04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8873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6B641-E0AA-4C94-99F1-80A079214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337E4F-89E0-471D-9239-64FF8E2BC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5E521-09C3-4122-B845-B9AC35E5C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0994A-4193-46AD-9A73-8C9A20FA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72DE8-335D-4B90-BEB8-5DE0649B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858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C1AC4-F9DE-4CD5-93FA-8AF6D04CA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1B6C9-0D36-484D-A7D7-94E467E57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14BE0-6000-4014-8302-1E979789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FA435-DE7A-4F53-99C3-26BB7E1BD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8B682-4360-4B86-BD58-F2B33AC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257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DD9E-6277-4AAE-80C0-3366B4581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D1F56-BFA3-4058-B15F-5F7DD27FF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3321D-D6FC-46C5-A7DB-4C45A9213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56785-CA85-4C0D-A439-E17021E98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02593-C7A4-41D7-B373-19E8CE06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611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DD3B8-14E2-4A8E-9750-F1D2DC89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F7E1B-30CF-43E2-B0B5-E3AC96B5E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E9497-D01C-410E-B97E-F322ADF21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27AD56-D10E-4982-9FA1-44D096044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EF2ABA-9BC8-4F2A-9D59-E26921C5F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474FF-804A-4286-8CF8-976D5F602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4717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4B99-59C2-4773-8829-27DD2D4B4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CBD6F-D1B1-49E2-825E-4FF5BF822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7244C9-FBB7-413C-9980-F27765667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3DEB5B-59D9-41DB-83A8-E933E720A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A2264D-C73E-4C02-9BE7-F5A12F1F4F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6B7A18-A452-47AC-9FE4-7E7CF20AC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ADAED-A44D-4839-B17E-34901375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68977B-6D06-4B86-BBF4-2B1C94F47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9572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1E4D4-C57C-447C-ADA2-B4783397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56D02-9B19-4534-8EB1-413614E35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5D0DD-04FA-427E-9F20-FB70B79C4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54340E-A48D-40B8-A6E0-83EF392B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971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CCE1C-7304-4586-A167-4A1E683E6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635FE-4A1F-4617-A272-BAD603BD4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5E217-A65F-4C7E-9EAD-8845924DB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C8AF2-1A4E-4557-A227-562B8826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E7640-E5CD-40D5-A4CF-A38282A3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959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F4022B-4E9F-42E3-8D17-61A81B1CB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67C46-52F6-4FFA-BFD5-9617950D0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B8EBA-CE77-4A07-ADE2-0AFD67C2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3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549F7-9201-4073-93D1-A660D9D0C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AC60B-7AFD-4239-9251-281A56D1C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EA6680-DEBF-4742-A16B-C330ABB5D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E7CEA4-58DC-4566-B69A-0D0A6B3A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96FB6-97D6-4A55-A4DE-DE8320745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96A622-1192-4D12-A537-2426C1E7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235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E65EE-6995-4175-A78E-8117ED8F1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2614E-9857-4FD7-9F73-93F2D28AFC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7458D4-46DA-4CAD-BFB3-4D18251FF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F8C788-4833-4E67-B8FC-7DD192248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EED6F-6EFB-4E47-AF2F-0DB2324B5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B8F56-75A5-4075-BF69-5ACA92F0D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6957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00B60-197B-4569-8DA7-C6C1695F2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877EF3-6266-454C-9751-74AE299BA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C0377-E900-4487-B21C-2AF5A929D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72DEA-B073-4AAA-9394-DB1B783AE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4DF27-8A9E-4AF1-98DC-496CCA2C1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761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509F22-EC66-447A-AC6E-850D5314EB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2AF55-67E7-4038-A30A-555ABBE7F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BD4A0-2851-43A3-9B1B-69F54D4A0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EA9F7-6358-4AC0-AF70-E94BCBC7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5F058-132D-414B-ABBD-822AEA80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25025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1577-5C60-FFBA-8431-67C453832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3960-8994-4E6B-AFA5-C73AD2E88202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6A9EE-7F6A-A454-00C5-A98497AB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53A7D-8A07-EE48-B3F3-2431644B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BC5A-B7CB-4FE5-8564-3D36CEA0C02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025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B8983-E671-B53B-0D2E-67C83F31F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D6DE9-21BF-4F8D-9763-6056FD572BD4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96634-D59B-DAD6-E8A2-D05A9E0A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CC89-7943-A01E-7032-A193A803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FDB57-3EF8-4E11-A4E5-3DC089E5294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409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DE2E7-0711-19AE-4136-A184FE97C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2B102-6E7C-40B9-B77C-AE1F6CFEA562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12195-71E7-0C14-9521-83CE762D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294A9-6DB9-8932-30FB-79B8010D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D96C5-71FF-434C-B17C-2E0A63B087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5920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A33C58-03EC-344D-D0C7-FBC680CA1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F030-DA61-4912-8E42-7352DBD3A145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F53890-54E1-209E-887A-8978E2ACA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F6BDF4-492D-1D33-933D-A1EBDD49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71D4-DB3E-4EC8-8C2B-F0341D23E65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349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D82A948-D5F1-2F8C-E471-554FC7AD2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6C295-0EC3-4482-BFC4-5168FD08D949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9637B1C-A80B-570C-F85B-2876228F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615F8C-A030-411B-01FA-367881352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4CC53-0F54-4194-8B7F-3653B4B176F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10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021E4-955F-480F-95AA-8D195726C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ECBD55-1B10-491D-AC52-6E25E7E9C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03A41-8B3F-4A78-A9E1-912BBB0A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ADA40-8B0B-414E-8563-30F268F5D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9511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A9D23B2-F5A2-B15D-BAF7-09A5D7102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D172-3DA5-4D39-B2C1-37EDDF7E41D8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B7691A0-AF1B-17C0-1287-1DA336EFB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060CBD5-D539-05CF-DA9D-873686BC8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5C99E-D9B7-444C-BB19-074CA29177A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91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677588-4630-D6DF-EB61-B4927E193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CDECD-2778-4005-B6A0-E8AD3DED3509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9F885F5-AD5D-9064-1DCB-7F12DE24D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9D61E29-44CB-FDB5-0C05-472D8DF15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4134-4487-4E8C-AE80-DA4B4B02820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0085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209244-C87D-AB7F-D4D8-FFF3AAF4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F7169-5614-4DA0-8A85-D5C8AE8CE808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9C3EC4A-159D-0FD0-F119-BD938EBCB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0C4ED7-1489-D4C6-D7E1-84FF3337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51899-699A-4A05-9217-E6488930D8D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5471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A6187F-5F74-59D2-9128-97D73302A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70C8-54A8-4FAE-9EAB-73A9FDDF061C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5AE9CA-CA3D-62BA-BDE7-5A09D83CE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71E8121-7C6C-E9FC-9285-EF548580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D472-701A-4E36-ADEB-25057DD150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630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8B1C1-DBEF-9AAA-3B1D-7045852F4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8DE92-90E4-47C8-8959-1BC450A54224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C62A5-0DEA-A2E3-E661-952DCB50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721C1-3921-BF10-FDF6-82105131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45DF-DE56-4E90-BA48-9FD82B111DB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10143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4A825-BA10-F659-BC43-5946893EF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02708-3BEC-4CCD-BD0F-FFAD791798EF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21AE4-77B4-E240-27E0-89DE59D63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0331D-6838-1F19-E871-5AF2D575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D9CB5-B0CE-4519-B2A5-5348013CC2A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76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6DE7D-CD1E-4D32-A822-C2D107384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20D59-6C92-4316-B9BE-B9BC86CCAC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FB342A-E50B-4F51-9B65-62134E92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9EDAA-4FC2-4DDE-B2AF-803B5AB3E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A5899C-F179-44F8-92E3-14D761EE5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62D066-119A-4DC4-909D-3562CCFEF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93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87B9-9416-4F74-A6B5-7A3636A67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E6EA9-0890-4E73-BC16-E3E11CC6A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942FF-8F1B-4194-BD9B-00C0BA01D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D3B727-9D23-47EE-8575-AFFA7A1AA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82F27E-43DC-48FD-8519-95A8EE4EB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BC977-0A19-474F-B9D1-256BCE4AE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5E1CAF-CB92-4302-AD69-774345C07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9D36A8-8040-4E0A-8AD1-662F65FAF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05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10493-DBE4-4C0E-A29A-4B4E3A1F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2B297A-5B41-4B50-BB66-4775F0378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567E5-5CAD-488B-BDBF-AB9A9C161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A8432F-0CFF-4F35-A210-284454168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988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CA6B7-003A-43EC-9C4E-D506AC8B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22A25-DDEA-41F0-9D56-4AB99098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A125D6-B398-4958-BD84-3DD4E1164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9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48F2A-DEAC-4A52-9F07-00065E1C9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AB826-E8DD-43E4-8D31-155C69E2B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A9D1D-1EC3-4169-B62B-144701A41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7CA17-FAEF-46A1-98EF-A1DCE48C4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EF2AE-930E-4E18-B12E-676AED72E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7DE35-01F7-431B-996D-FA41452F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00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7821F-A7E3-40B6-BF61-F90CACDD8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51FD5A-91B0-4505-A9BB-8D84E7F471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D73C0-CA9D-4468-AF96-77F5ABF29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6B497E-E399-4B63-86C4-9586EF4EE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1BF0D-86FF-405D-B5FF-B88B0A02C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B0C47-8955-436D-9469-794B812D6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3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26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29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23" Type="http://schemas.openxmlformats.org/officeDocument/2006/relationships/image" Target="../media/image9.png"/><Relationship Id="rId28" Type="http://schemas.openxmlformats.org/officeDocument/2006/relationships/image" Target="../media/image1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8.png"/><Relationship Id="rId27" Type="http://schemas.openxmlformats.org/officeDocument/2006/relationships/image" Target="../media/image1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20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9.sv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7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4587C-0BB3-405A-B6C8-7693AEF0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E8EC2-C936-49C8-8F42-F7B5CF080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C5A2A-8040-4B68-9663-E7128C1FF1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957DC-4363-4A4E-901F-811E9D4E75A5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E892C-39AA-4AA3-B70C-93F1F5C1CA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5A798-E054-4288-A8A1-084C350F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50228-F5EF-40DA-AED4-B7FA5B2663BC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EA13E0-848D-46F3-B256-8B896E9953F7}"/>
              </a:ext>
            </a:extLst>
          </p:cNvPr>
          <p:cNvSpPr/>
          <p:nvPr/>
        </p:nvSpPr>
        <p:spPr>
          <a:xfrm>
            <a:off x="0" y="5708770"/>
            <a:ext cx="10302240" cy="277026"/>
          </a:xfrm>
          <a:prstGeom prst="rect">
            <a:avLst/>
          </a:prstGeom>
          <a:solidFill>
            <a:srgbClr val="3F8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37E226-708A-44AB-9354-2CFCA271B25F}"/>
              </a:ext>
            </a:extLst>
          </p:cNvPr>
          <p:cNvSpPr/>
          <p:nvPr/>
        </p:nvSpPr>
        <p:spPr>
          <a:xfrm>
            <a:off x="0" y="5985797"/>
            <a:ext cx="10302240" cy="872203"/>
          </a:xfrm>
          <a:prstGeom prst="rect">
            <a:avLst/>
          </a:prstGeom>
          <a:solidFill>
            <a:srgbClr val="004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23927D22-AF9A-4D07-9A45-ECE66839A683}"/>
              </a:ext>
            </a:extLst>
          </p:cNvPr>
          <p:cNvSpPr/>
          <p:nvPr/>
        </p:nvSpPr>
        <p:spPr>
          <a:xfrm flipH="1">
            <a:off x="8531190" y="3680616"/>
            <a:ext cx="3660810" cy="3177385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66CC"/>
              </a:solidFill>
            </a:endParaRPr>
          </a:p>
        </p:txBody>
      </p:sp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1349CF9A-1AE8-ACDC-E207-BBD4C05849F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680" y="4311642"/>
            <a:ext cx="4364629" cy="3273061"/>
          </a:xfrm>
          <a:prstGeom prst="rect">
            <a:avLst/>
          </a:prstGeom>
        </p:spPr>
      </p:pic>
      <p:pic>
        <p:nvPicPr>
          <p:cNvPr id="7" name="bg object 18">
            <a:extLst>
              <a:ext uri="{FF2B5EF4-FFF2-40B4-BE49-F238E27FC236}">
                <a16:creationId xmlns:a16="http://schemas.microsoft.com/office/drawing/2014/main" id="{F8324B19-5713-AA1F-E7CA-934DEEEDA7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6234113"/>
            <a:ext cx="124301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g object 19">
            <a:extLst>
              <a:ext uri="{FF2B5EF4-FFF2-40B4-BE49-F238E27FC236}">
                <a16:creationId xmlns:a16="http://schemas.microsoft.com/office/drawing/2014/main" id="{6DE30F8B-4C87-849A-41E4-52BBBFA3B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8" y="6496050"/>
            <a:ext cx="11588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g object 20">
            <a:extLst>
              <a:ext uri="{FF2B5EF4-FFF2-40B4-BE49-F238E27FC236}">
                <a16:creationId xmlns:a16="http://schemas.microsoft.com/office/drawing/2014/main" id="{62CA1564-3E56-5F82-786C-A972B9F1BB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6516688"/>
            <a:ext cx="53975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g object 21">
            <a:extLst>
              <a:ext uri="{FF2B5EF4-FFF2-40B4-BE49-F238E27FC236}">
                <a16:creationId xmlns:a16="http://schemas.microsoft.com/office/drawing/2014/main" id="{903ED40B-51F8-478D-4B58-0D21B374F9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988" y="6518275"/>
            <a:ext cx="46037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bg object 22">
            <a:extLst>
              <a:ext uri="{FF2B5EF4-FFF2-40B4-BE49-F238E27FC236}">
                <a16:creationId xmlns:a16="http://schemas.microsoft.com/office/drawing/2014/main" id="{1D0377B3-0DC7-F300-E377-7528785E08F0}"/>
              </a:ext>
            </a:extLst>
          </p:cNvPr>
          <p:cNvSpPr>
            <a:spLocks/>
          </p:cNvSpPr>
          <p:nvPr userDrawn="1"/>
        </p:nvSpPr>
        <p:spPr bwMode="auto">
          <a:xfrm>
            <a:off x="3133725" y="6494463"/>
            <a:ext cx="17463" cy="87312"/>
          </a:xfrm>
          <a:custGeom>
            <a:avLst/>
            <a:gdLst>
              <a:gd name="T0" fmla="*/ 27381 w 27939"/>
              <a:gd name="T1" fmla="*/ 40855 h 143509"/>
              <a:gd name="T2" fmla="*/ 0 w 27939"/>
              <a:gd name="T3" fmla="*/ 40855 h 143509"/>
              <a:gd name="T4" fmla="*/ 0 w 27939"/>
              <a:gd name="T5" fmla="*/ 142989 h 143509"/>
              <a:gd name="T6" fmla="*/ 27381 w 27939"/>
              <a:gd name="T7" fmla="*/ 142989 h 143509"/>
              <a:gd name="T8" fmla="*/ 27381 w 27939"/>
              <a:gd name="T9" fmla="*/ 40855 h 143509"/>
              <a:gd name="T10" fmla="*/ 27381 w 27939"/>
              <a:gd name="T11" fmla="*/ 0 h 143509"/>
              <a:gd name="T12" fmla="*/ 0 w 27939"/>
              <a:gd name="T13" fmla="*/ 0 h 143509"/>
              <a:gd name="T14" fmla="*/ 0 w 27939"/>
              <a:gd name="T15" fmla="*/ 27787 h 143509"/>
              <a:gd name="T16" fmla="*/ 27381 w 27939"/>
              <a:gd name="T17" fmla="*/ 27787 h 143509"/>
              <a:gd name="T18" fmla="*/ 27381 w 27939"/>
              <a:gd name="T19" fmla="*/ 0 h 143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939" h="143509">
                <a:moveTo>
                  <a:pt x="27381" y="40855"/>
                </a:moveTo>
                <a:lnTo>
                  <a:pt x="0" y="40855"/>
                </a:lnTo>
                <a:lnTo>
                  <a:pt x="0" y="142989"/>
                </a:lnTo>
                <a:lnTo>
                  <a:pt x="27381" y="142989"/>
                </a:lnTo>
                <a:lnTo>
                  <a:pt x="27381" y="40855"/>
                </a:lnTo>
                <a:close/>
              </a:path>
              <a:path w="27939" h="143509">
                <a:moveTo>
                  <a:pt x="27381" y="0"/>
                </a:moveTo>
                <a:lnTo>
                  <a:pt x="0" y="0"/>
                </a:lnTo>
                <a:lnTo>
                  <a:pt x="0" y="27787"/>
                </a:lnTo>
                <a:lnTo>
                  <a:pt x="27381" y="27787"/>
                </a:lnTo>
                <a:lnTo>
                  <a:pt x="2738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5" name="bg object 23">
            <a:extLst>
              <a:ext uri="{FF2B5EF4-FFF2-40B4-BE49-F238E27FC236}">
                <a16:creationId xmlns:a16="http://schemas.microsoft.com/office/drawing/2014/main" id="{1CB82190-BE14-DD67-AD5D-A108C37FBCF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6516688"/>
            <a:ext cx="57150" cy="6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g object 24">
            <a:extLst>
              <a:ext uri="{FF2B5EF4-FFF2-40B4-BE49-F238E27FC236}">
                <a16:creationId xmlns:a16="http://schemas.microsoft.com/office/drawing/2014/main" id="{4DF4090A-A577-C05E-02CD-815083219D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6516688"/>
            <a:ext cx="53975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g object 25">
            <a:extLst>
              <a:ext uri="{FF2B5EF4-FFF2-40B4-BE49-F238E27FC236}">
                <a16:creationId xmlns:a16="http://schemas.microsoft.com/office/drawing/2014/main" id="{A308192F-3BA4-F274-3368-48E096F65A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238" y="6516688"/>
            <a:ext cx="53975" cy="6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g object 26">
            <a:extLst>
              <a:ext uri="{FF2B5EF4-FFF2-40B4-BE49-F238E27FC236}">
                <a16:creationId xmlns:a16="http://schemas.microsoft.com/office/drawing/2014/main" id="{75CA7BED-0E0B-A351-2971-C23C13FAEF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259513"/>
            <a:ext cx="28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bg object 27">
            <a:extLst>
              <a:ext uri="{FF2B5EF4-FFF2-40B4-BE49-F238E27FC236}">
                <a16:creationId xmlns:a16="http://schemas.microsoft.com/office/drawing/2014/main" id="{7D6E876C-428A-4F12-5A5C-5FD1BD396D2A}"/>
              </a:ext>
            </a:extLst>
          </p:cNvPr>
          <p:cNvSpPr>
            <a:spLocks/>
          </p:cNvSpPr>
          <p:nvPr userDrawn="1"/>
        </p:nvSpPr>
        <p:spPr bwMode="auto">
          <a:xfrm>
            <a:off x="823913" y="6251575"/>
            <a:ext cx="481012" cy="327025"/>
          </a:xfrm>
          <a:custGeom>
            <a:avLst/>
            <a:gdLst>
              <a:gd name="T0" fmla="*/ 793760 w 794385"/>
              <a:gd name="T1" fmla="*/ 0 h 539115"/>
              <a:gd name="T2" fmla="*/ 0 w 794385"/>
              <a:gd name="T3" fmla="*/ 0 h 539115"/>
              <a:gd name="T4" fmla="*/ 0 w 794385"/>
              <a:gd name="T5" fmla="*/ 539003 h 539115"/>
              <a:gd name="T6" fmla="*/ 793760 w 794385"/>
              <a:gd name="T7" fmla="*/ 539003 h 539115"/>
              <a:gd name="T8" fmla="*/ 793760 w 794385"/>
              <a:gd name="T9" fmla="*/ 0 h 539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385" h="539115">
                <a:moveTo>
                  <a:pt x="793760" y="0"/>
                </a:moveTo>
                <a:lnTo>
                  <a:pt x="0" y="0"/>
                </a:lnTo>
                <a:lnTo>
                  <a:pt x="0" y="539003"/>
                </a:lnTo>
                <a:lnTo>
                  <a:pt x="793760" y="539003"/>
                </a:lnTo>
                <a:lnTo>
                  <a:pt x="79376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bg object 28">
            <a:extLst>
              <a:ext uri="{FF2B5EF4-FFF2-40B4-BE49-F238E27FC236}">
                <a16:creationId xmlns:a16="http://schemas.microsoft.com/office/drawing/2014/main" id="{2FEDA18E-E465-4DDE-D27A-1EDFA5A5E95E}"/>
              </a:ext>
            </a:extLst>
          </p:cNvPr>
          <p:cNvSpPr>
            <a:spLocks/>
          </p:cNvSpPr>
          <p:nvPr userDrawn="1"/>
        </p:nvSpPr>
        <p:spPr bwMode="auto">
          <a:xfrm>
            <a:off x="833438" y="6261100"/>
            <a:ext cx="461962" cy="309563"/>
          </a:xfrm>
          <a:custGeom>
            <a:avLst/>
            <a:gdLst>
              <a:gd name="T0" fmla="*/ 763227 w 763269"/>
              <a:gd name="T1" fmla="*/ 0 h 509270"/>
              <a:gd name="T2" fmla="*/ 0 w 763269"/>
              <a:gd name="T3" fmla="*/ 0 h 509270"/>
              <a:gd name="T4" fmla="*/ 0 w 763269"/>
              <a:gd name="T5" fmla="*/ 508822 h 509270"/>
              <a:gd name="T6" fmla="*/ 763227 w 763269"/>
              <a:gd name="T7" fmla="*/ 508822 h 509270"/>
              <a:gd name="T8" fmla="*/ 763227 w 763269"/>
              <a:gd name="T9" fmla="*/ 0 h 509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3269" h="509270">
                <a:moveTo>
                  <a:pt x="763227" y="0"/>
                </a:moveTo>
                <a:lnTo>
                  <a:pt x="0" y="0"/>
                </a:lnTo>
                <a:lnTo>
                  <a:pt x="0" y="508822"/>
                </a:lnTo>
                <a:lnTo>
                  <a:pt x="763227" y="508822"/>
                </a:lnTo>
                <a:lnTo>
                  <a:pt x="763227" y="0"/>
                </a:lnTo>
                <a:close/>
              </a:path>
            </a:pathLst>
          </a:custGeom>
          <a:solidFill>
            <a:srgbClr val="245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bg object 29">
            <a:extLst>
              <a:ext uri="{FF2B5EF4-FFF2-40B4-BE49-F238E27FC236}">
                <a16:creationId xmlns:a16="http://schemas.microsoft.com/office/drawing/2014/main" id="{652A3851-7ED6-3A9C-2B70-315D94027C97}"/>
              </a:ext>
            </a:extLst>
          </p:cNvPr>
          <p:cNvSpPr>
            <a:spLocks/>
          </p:cNvSpPr>
          <p:nvPr userDrawn="1"/>
        </p:nvSpPr>
        <p:spPr bwMode="auto">
          <a:xfrm>
            <a:off x="1047750" y="6297613"/>
            <a:ext cx="31750" cy="30162"/>
          </a:xfrm>
          <a:custGeom>
            <a:avLst/>
            <a:gdLst>
              <a:gd name="T0" fmla="*/ 26323 w 52705"/>
              <a:gd name="T1" fmla="*/ 0 h 50165"/>
              <a:gd name="T2" fmla="*/ 20154 w 52705"/>
              <a:gd name="T3" fmla="*/ 19262 h 50165"/>
              <a:gd name="T4" fmla="*/ 0 w 52705"/>
              <a:gd name="T5" fmla="*/ 19237 h 50165"/>
              <a:gd name="T6" fmla="*/ 16347 w 52705"/>
              <a:gd name="T7" fmla="*/ 30985 h 50165"/>
              <a:gd name="T8" fmla="*/ 10215 w 52705"/>
              <a:gd name="T9" fmla="*/ 49996 h 50165"/>
              <a:gd name="T10" fmla="*/ 26323 w 52705"/>
              <a:gd name="T11" fmla="*/ 38248 h 50165"/>
              <a:gd name="T12" fmla="*/ 42432 w 52705"/>
              <a:gd name="T13" fmla="*/ 49996 h 50165"/>
              <a:gd name="T14" fmla="*/ 36300 w 52705"/>
              <a:gd name="T15" fmla="*/ 30985 h 50165"/>
              <a:gd name="T16" fmla="*/ 52660 w 52705"/>
              <a:gd name="T17" fmla="*/ 19237 h 50165"/>
              <a:gd name="T18" fmla="*/ 32493 w 52705"/>
              <a:gd name="T19" fmla="*/ 19237 h 50165"/>
              <a:gd name="T20" fmla="*/ 26323 w 52705"/>
              <a:gd name="T21" fmla="*/ 0 h 50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705" h="50165">
                <a:moveTo>
                  <a:pt x="26323" y="0"/>
                </a:moveTo>
                <a:lnTo>
                  <a:pt x="20154" y="19262"/>
                </a:lnTo>
                <a:lnTo>
                  <a:pt x="0" y="19237"/>
                </a:lnTo>
                <a:lnTo>
                  <a:pt x="16347" y="30985"/>
                </a:lnTo>
                <a:lnTo>
                  <a:pt x="10215" y="49996"/>
                </a:lnTo>
                <a:lnTo>
                  <a:pt x="26323" y="38248"/>
                </a:lnTo>
                <a:lnTo>
                  <a:pt x="42432" y="49996"/>
                </a:lnTo>
                <a:lnTo>
                  <a:pt x="36300" y="30985"/>
                </a:lnTo>
                <a:lnTo>
                  <a:pt x="52660" y="19237"/>
                </a:lnTo>
                <a:lnTo>
                  <a:pt x="32493" y="19237"/>
                </a:lnTo>
                <a:lnTo>
                  <a:pt x="26323" y="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2" name="bg object 30">
            <a:extLst>
              <a:ext uri="{FF2B5EF4-FFF2-40B4-BE49-F238E27FC236}">
                <a16:creationId xmlns:a16="http://schemas.microsoft.com/office/drawing/2014/main" id="{277EE44A-33D1-B2C0-0245-C4D6C880C8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6311900"/>
            <a:ext cx="69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bg object 31">
            <a:extLst>
              <a:ext uri="{FF2B5EF4-FFF2-40B4-BE49-F238E27FC236}">
                <a16:creationId xmlns:a16="http://schemas.microsoft.com/office/drawing/2014/main" id="{BE2970D2-A0B1-88CB-F57C-F91625486C82}"/>
              </a:ext>
            </a:extLst>
          </p:cNvPr>
          <p:cNvSpPr>
            <a:spLocks/>
          </p:cNvSpPr>
          <p:nvPr userDrawn="1"/>
        </p:nvSpPr>
        <p:spPr bwMode="auto">
          <a:xfrm>
            <a:off x="947738" y="6399213"/>
            <a:ext cx="31750" cy="30162"/>
          </a:xfrm>
          <a:custGeom>
            <a:avLst/>
            <a:gdLst>
              <a:gd name="T0" fmla="*/ 26336 w 52705"/>
              <a:gd name="T1" fmla="*/ 0 h 50165"/>
              <a:gd name="T2" fmla="*/ 20166 w 52705"/>
              <a:gd name="T3" fmla="*/ 19299 h 50165"/>
              <a:gd name="T4" fmla="*/ 0 w 52705"/>
              <a:gd name="T5" fmla="*/ 19249 h 50165"/>
              <a:gd name="T6" fmla="*/ 16359 w 52705"/>
              <a:gd name="T7" fmla="*/ 31010 h 50165"/>
              <a:gd name="T8" fmla="*/ 10227 w 52705"/>
              <a:gd name="T9" fmla="*/ 50008 h 50165"/>
              <a:gd name="T10" fmla="*/ 26336 w 52705"/>
              <a:gd name="T11" fmla="*/ 38260 h 50165"/>
              <a:gd name="T12" fmla="*/ 42432 w 52705"/>
              <a:gd name="T13" fmla="*/ 50008 h 50165"/>
              <a:gd name="T14" fmla="*/ 36313 w 52705"/>
              <a:gd name="T15" fmla="*/ 31010 h 50165"/>
              <a:gd name="T16" fmla="*/ 52660 w 52705"/>
              <a:gd name="T17" fmla="*/ 19249 h 50165"/>
              <a:gd name="T18" fmla="*/ 32505 w 52705"/>
              <a:gd name="T19" fmla="*/ 19249 h 50165"/>
              <a:gd name="T20" fmla="*/ 26336 w 52705"/>
              <a:gd name="T21" fmla="*/ 0 h 50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705" h="50165">
                <a:moveTo>
                  <a:pt x="26336" y="0"/>
                </a:moveTo>
                <a:lnTo>
                  <a:pt x="20166" y="19299"/>
                </a:lnTo>
                <a:lnTo>
                  <a:pt x="0" y="19249"/>
                </a:lnTo>
                <a:lnTo>
                  <a:pt x="16359" y="31010"/>
                </a:lnTo>
                <a:lnTo>
                  <a:pt x="10227" y="50008"/>
                </a:lnTo>
                <a:lnTo>
                  <a:pt x="26336" y="38260"/>
                </a:lnTo>
                <a:lnTo>
                  <a:pt x="42432" y="50008"/>
                </a:lnTo>
                <a:lnTo>
                  <a:pt x="36313" y="31010"/>
                </a:lnTo>
                <a:lnTo>
                  <a:pt x="52660" y="19249"/>
                </a:lnTo>
                <a:lnTo>
                  <a:pt x="32505" y="19249"/>
                </a:lnTo>
                <a:lnTo>
                  <a:pt x="26336" y="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4" name="bg object 32">
            <a:extLst>
              <a:ext uri="{FF2B5EF4-FFF2-40B4-BE49-F238E27FC236}">
                <a16:creationId xmlns:a16="http://schemas.microsoft.com/office/drawing/2014/main" id="{D3E891CA-39D3-F9FD-9EF9-CCD96133A1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6450013"/>
            <a:ext cx="69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g object 33">
            <a:extLst>
              <a:ext uri="{FF2B5EF4-FFF2-40B4-BE49-F238E27FC236}">
                <a16:creationId xmlns:a16="http://schemas.microsoft.com/office/drawing/2014/main" id="{F8FDC286-F531-3BB7-2D5A-DB352416C35D}"/>
              </a:ext>
            </a:extLst>
          </p:cNvPr>
          <p:cNvSpPr>
            <a:spLocks/>
          </p:cNvSpPr>
          <p:nvPr userDrawn="1"/>
        </p:nvSpPr>
        <p:spPr bwMode="auto">
          <a:xfrm>
            <a:off x="1047750" y="6500813"/>
            <a:ext cx="31750" cy="30162"/>
          </a:xfrm>
          <a:custGeom>
            <a:avLst/>
            <a:gdLst>
              <a:gd name="T0" fmla="*/ 26323 w 52705"/>
              <a:gd name="T1" fmla="*/ 0 h 50165"/>
              <a:gd name="T2" fmla="*/ 20166 w 52705"/>
              <a:gd name="T3" fmla="*/ 19287 h 50165"/>
              <a:gd name="T4" fmla="*/ 0 w 52705"/>
              <a:gd name="T5" fmla="*/ 19262 h 50165"/>
              <a:gd name="T6" fmla="*/ 16347 w 52705"/>
              <a:gd name="T7" fmla="*/ 31010 h 50165"/>
              <a:gd name="T8" fmla="*/ 10227 w 52705"/>
              <a:gd name="T9" fmla="*/ 50021 h 50165"/>
              <a:gd name="T10" fmla="*/ 26336 w 52705"/>
              <a:gd name="T11" fmla="*/ 38273 h 50165"/>
              <a:gd name="T12" fmla="*/ 42432 w 52705"/>
              <a:gd name="T13" fmla="*/ 50021 h 50165"/>
              <a:gd name="T14" fmla="*/ 36300 w 52705"/>
              <a:gd name="T15" fmla="*/ 31010 h 50165"/>
              <a:gd name="T16" fmla="*/ 52660 w 52705"/>
              <a:gd name="T17" fmla="*/ 19262 h 50165"/>
              <a:gd name="T18" fmla="*/ 32493 w 52705"/>
              <a:gd name="T19" fmla="*/ 19262 h 50165"/>
              <a:gd name="T20" fmla="*/ 26323 w 52705"/>
              <a:gd name="T21" fmla="*/ 0 h 50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705" h="50165">
                <a:moveTo>
                  <a:pt x="26323" y="0"/>
                </a:moveTo>
                <a:lnTo>
                  <a:pt x="20166" y="19287"/>
                </a:lnTo>
                <a:lnTo>
                  <a:pt x="0" y="19262"/>
                </a:lnTo>
                <a:lnTo>
                  <a:pt x="16347" y="31010"/>
                </a:lnTo>
                <a:lnTo>
                  <a:pt x="10227" y="50021"/>
                </a:lnTo>
                <a:lnTo>
                  <a:pt x="26336" y="38273"/>
                </a:lnTo>
                <a:lnTo>
                  <a:pt x="42432" y="50021"/>
                </a:lnTo>
                <a:lnTo>
                  <a:pt x="36300" y="31010"/>
                </a:lnTo>
                <a:lnTo>
                  <a:pt x="52660" y="19262"/>
                </a:lnTo>
                <a:lnTo>
                  <a:pt x="32493" y="19262"/>
                </a:lnTo>
                <a:lnTo>
                  <a:pt x="26323" y="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6" name="bg object 34">
            <a:extLst>
              <a:ext uri="{FF2B5EF4-FFF2-40B4-BE49-F238E27FC236}">
                <a16:creationId xmlns:a16="http://schemas.microsoft.com/office/drawing/2014/main" id="{22751825-A422-0D20-B6A6-C8C59919CC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6450013"/>
            <a:ext cx="69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bg object 35">
            <a:extLst>
              <a:ext uri="{FF2B5EF4-FFF2-40B4-BE49-F238E27FC236}">
                <a16:creationId xmlns:a16="http://schemas.microsoft.com/office/drawing/2014/main" id="{0645C74D-51AB-4904-7236-1573B4E7EDD4}"/>
              </a:ext>
            </a:extLst>
          </p:cNvPr>
          <p:cNvSpPr>
            <a:spLocks/>
          </p:cNvSpPr>
          <p:nvPr userDrawn="1"/>
        </p:nvSpPr>
        <p:spPr bwMode="auto">
          <a:xfrm>
            <a:off x="1149350" y="6399213"/>
            <a:ext cx="31750" cy="30162"/>
          </a:xfrm>
          <a:custGeom>
            <a:avLst/>
            <a:gdLst>
              <a:gd name="T0" fmla="*/ 26323 w 52705"/>
              <a:gd name="T1" fmla="*/ 0 h 50165"/>
              <a:gd name="T2" fmla="*/ 20166 w 52705"/>
              <a:gd name="T3" fmla="*/ 19287 h 50165"/>
              <a:gd name="T4" fmla="*/ 0 w 52705"/>
              <a:gd name="T5" fmla="*/ 19262 h 50165"/>
              <a:gd name="T6" fmla="*/ 16359 w 52705"/>
              <a:gd name="T7" fmla="*/ 31010 h 50165"/>
              <a:gd name="T8" fmla="*/ 10240 w 52705"/>
              <a:gd name="T9" fmla="*/ 50021 h 50165"/>
              <a:gd name="T10" fmla="*/ 26323 w 52705"/>
              <a:gd name="T11" fmla="*/ 38248 h 50165"/>
              <a:gd name="T12" fmla="*/ 42432 w 52705"/>
              <a:gd name="T13" fmla="*/ 50021 h 50165"/>
              <a:gd name="T14" fmla="*/ 36313 w 52705"/>
              <a:gd name="T15" fmla="*/ 31010 h 50165"/>
              <a:gd name="T16" fmla="*/ 52672 w 52705"/>
              <a:gd name="T17" fmla="*/ 19262 h 50165"/>
              <a:gd name="T18" fmla="*/ 32505 w 52705"/>
              <a:gd name="T19" fmla="*/ 19262 h 50165"/>
              <a:gd name="T20" fmla="*/ 26323 w 52705"/>
              <a:gd name="T21" fmla="*/ 0 h 50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705" h="50165">
                <a:moveTo>
                  <a:pt x="26323" y="0"/>
                </a:moveTo>
                <a:lnTo>
                  <a:pt x="20166" y="19287"/>
                </a:lnTo>
                <a:lnTo>
                  <a:pt x="0" y="19262"/>
                </a:lnTo>
                <a:lnTo>
                  <a:pt x="16359" y="31010"/>
                </a:lnTo>
                <a:lnTo>
                  <a:pt x="10240" y="50021"/>
                </a:lnTo>
                <a:lnTo>
                  <a:pt x="26323" y="38248"/>
                </a:lnTo>
                <a:lnTo>
                  <a:pt x="42432" y="50021"/>
                </a:lnTo>
                <a:lnTo>
                  <a:pt x="36313" y="31010"/>
                </a:lnTo>
                <a:lnTo>
                  <a:pt x="52672" y="19262"/>
                </a:lnTo>
                <a:lnTo>
                  <a:pt x="32505" y="19262"/>
                </a:lnTo>
                <a:lnTo>
                  <a:pt x="26323" y="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9" name="bg object 36">
            <a:extLst>
              <a:ext uri="{FF2B5EF4-FFF2-40B4-BE49-F238E27FC236}">
                <a16:creationId xmlns:a16="http://schemas.microsoft.com/office/drawing/2014/main" id="{5E8753BC-8EB3-C1FF-3C12-B6C832620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6311900"/>
            <a:ext cx="69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bg object 37">
            <a:extLst>
              <a:ext uri="{FF2B5EF4-FFF2-40B4-BE49-F238E27FC236}">
                <a16:creationId xmlns:a16="http://schemas.microsoft.com/office/drawing/2014/main" id="{01527FBC-557F-38A3-6796-6F0BFD0411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6261100"/>
            <a:ext cx="7302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bg object 38">
            <a:extLst>
              <a:ext uri="{FF2B5EF4-FFF2-40B4-BE49-F238E27FC236}">
                <a16:creationId xmlns:a16="http://schemas.microsoft.com/office/drawing/2014/main" id="{2FF20153-571B-BF0C-9A17-C3C9B9F0B731}"/>
              </a:ext>
            </a:extLst>
          </p:cNvPr>
          <p:cNvSpPr>
            <a:spLocks/>
          </p:cNvSpPr>
          <p:nvPr userDrawn="1"/>
        </p:nvSpPr>
        <p:spPr bwMode="auto">
          <a:xfrm>
            <a:off x="1349375" y="6261100"/>
            <a:ext cx="469900" cy="185738"/>
          </a:xfrm>
          <a:custGeom>
            <a:avLst/>
            <a:gdLst>
              <a:gd name="T0" fmla="*/ 49911 w 773430"/>
              <a:gd name="T1" fmla="*/ 286715 h 306070"/>
              <a:gd name="T2" fmla="*/ 22313 w 773430"/>
              <a:gd name="T3" fmla="*/ 252869 h 306070"/>
              <a:gd name="T4" fmla="*/ 56984 w 773430"/>
              <a:gd name="T5" fmla="*/ 247065 h 306070"/>
              <a:gd name="T6" fmla="*/ 41414 w 773430"/>
              <a:gd name="T7" fmla="*/ 220700 h 306070"/>
              <a:gd name="T8" fmla="*/ 27597 w 773430"/>
              <a:gd name="T9" fmla="*/ 305333 h 306070"/>
              <a:gd name="T10" fmla="*/ 60172 w 773430"/>
              <a:gd name="T11" fmla="*/ 292100 h 306070"/>
              <a:gd name="T12" fmla="*/ 80403 w 773430"/>
              <a:gd name="T13" fmla="*/ 231470 h 306070"/>
              <a:gd name="T14" fmla="*/ 169024 w 773430"/>
              <a:gd name="T15" fmla="*/ 290703 h 306070"/>
              <a:gd name="T16" fmla="*/ 143776 w 773430"/>
              <a:gd name="T17" fmla="*/ 219989 h 306070"/>
              <a:gd name="T18" fmla="*/ 118160 w 773430"/>
              <a:gd name="T19" fmla="*/ 246976 h 306070"/>
              <a:gd name="T20" fmla="*/ 142151 w 773430"/>
              <a:gd name="T21" fmla="*/ 237566 h 306070"/>
              <a:gd name="T22" fmla="*/ 147027 w 773430"/>
              <a:gd name="T23" fmla="*/ 277761 h 306070"/>
              <a:gd name="T24" fmla="*/ 133946 w 773430"/>
              <a:gd name="T25" fmla="*/ 290703 h 306070"/>
              <a:gd name="T26" fmla="*/ 140106 w 773430"/>
              <a:gd name="T27" fmla="*/ 266700 h 306070"/>
              <a:gd name="T28" fmla="*/ 97256 w 773430"/>
              <a:gd name="T29" fmla="*/ 272910 h 306070"/>
              <a:gd name="T30" fmla="*/ 128320 w 773430"/>
              <a:gd name="T31" fmla="*/ 306057 h 306070"/>
              <a:gd name="T32" fmla="*/ 149466 w 773430"/>
              <a:gd name="T33" fmla="*/ 296583 h 306070"/>
              <a:gd name="T34" fmla="*/ 220891 w 773430"/>
              <a:gd name="T35" fmla="*/ 56134 h 306070"/>
              <a:gd name="T36" fmla="*/ 166077 w 773430"/>
              <a:gd name="T37" fmla="*/ 43421 h 306070"/>
              <a:gd name="T38" fmla="*/ 168186 w 773430"/>
              <a:gd name="T39" fmla="*/ 60858 h 306070"/>
              <a:gd name="T40" fmla="*/ 199097 w 773430"/>
              <a:gd name="T41" fmla="*/ 62738 h 306070"/>
              <a:gd name="T42" fmla="*/ 311327 w 773430"/>
              <a:gd name="T43" fmla="*/ 106045 h 306070"/>
              <a:gd name="T44" fmla="*/ 309816 w 773430"/>
              <a:gd name="T45" fmla="*/ 51714 h 306070"/>
              <a:gd name="T46" fmla="*/ 241719 w 773430"/>
              <a:gd name="T47" fmla="*/ 44907 h 306070"/>
              <a:gd name="T48" fmla="*/ 269735 w 773430"/>
              <a:gd name="T49" fmla="*/ 46126 h 306070"/>
              <a:gd name="T50" fmla="*/ 288417 w 773430"/>
              <a:gd name="T51" fmla="*/ 74117 h 306070"/>
              <a:gd name="T52" fmla="*/ 282371 w 773430"/>
              <a:gd name="T53" fmla="*/ 96291 h 306070"/>
              <a:gd name="T54" fmla="*/ 259029 w 773430"/>
              <a:gd name="T55" fmla="*/ 91973 h 306070"/>
              <a:gd name="T56" fmla="*/ 284480 w 773430"/>
              <a:gd name="T57" fmla="*/ 61582 h 306070"/>
              <a:gd name="T58" fmla="*/ 249453 w 773430"/>
              <a:gd name="T59" fmla="*/ 113220 h 306070"/>
              <a:gd name="T60" fmla="*/ 290131 w 773430"/>
              <a:gd name="T61" fmla="*/ 104660 h 306070"/>
              <a:gd name="T62" fmla="*/ 292989 w 773430"/>
              <a:gd name="T63" fmla="*/ 113652 h 306070"/>
              <a:gd name="T64" fmla="*/ 363537 w 773430"/>
              <a:gd name="T65" fmla="*/ 32943 h 306070"/>
              <a:gd name="T66" fmla="*/ 352920 w 773430"/>
              <a:gd name="T67" fmla="*/ 113652 h 306070"/>
              <a:gd name="T68" fmla="*/ 367131 w 773430"/>
              <a:gd name="T69" fmla="*/ 46126 h 306070"/>
              <a:gd name="T70" fmla="*/ 493014 w 773430"/>
              <a:gd name="T71" fmla="*/ 94500 h 306070"/>
              <a:gd name="T72" fmla="*/ 422554 w 773430"/>
              <a:gd name="T73" fmla="*/ 31318 h 306070"/>
              <a:gd name="T74" fmla="*/ 419519 w 773430"/>
              <a:gd name="T75" fmla="*/ 96685 h 306070"/>
              <a:gd name="T76" fmla="*/ 507669 w 773430"/>
              <a:gd name="T77" fmla="*/ 113652 h 306070"/>
              <a:gd name="T78" fmla="*/ 529463 w 773430"/>
              <a:gd name="T79" fmla="*/ 20154 h 306070"/>
              <a:gd name="T80" fmla="*/ 618934 w 773430"/>
              <a:gd name="T81" fmla="*/ 100164 h 306070"/>
              <a:gd name="T82" fmla="*/ 593674 w 773430"/>
              <a:gd name="T83" fmla="*/ 29464 h 306070"/>
              <a:gd name="T84" fmla="*/ 568071 w 773430"/>
              <a:gd name="T85" fmla="*/ 56438 h 306070"/>
              <a:gd name="T86" fmla="*/ 592061 w 773430"/>
              <a:gd name="T87" fmla="*/ 47028 h 306070"/>
              <a:gd name="T88" fmla="*/ 596925 w 773430"/>
              <a:gd name="T89" fmla="*/ 87223 h 306070"/>
              <a:gd name="T90" fmla="*/ 583857 w 773430"/>
              <a:gd name="T91" fmla="*/ 100164 h 306070"/>
              <a:gd name="T92" fmla="*/ 590003 w 773430"/>
              <a:gd name="T93" fmla="*/ 76161 h 306070"/>
              <a:gd name="T94" fmla="*/ 547166 w 773430"/>
              <a:gd name="T95" fmla="*/ 82372 h 306070"/>
              <a:gd name="T96" fmla="*/ 578218 w 773430"/>
              <a:gd name="T97" fmla="*/ 115519 h 306070"/>
              <a:gd name="T98" fmla="*/ 599376 w 773430"/>
              <a:gd name="T99" fmla="*/ 106045 h 306070"/>
              <a:gd name="T100" fmla="*/ 679640 w 773430"/>
              <a:gd name="T101" fmla="*/ 112268 h 306070"/>
              <a:gd name="T102" fmla="*/ 664324 w 773430"/>
              <a:gd name="T103" fmla="*/ 95643 h 306070"/>
              <a:gd name="T104" fmla="*/ 677849 w 773430"/>
              <a:gd name="T105" fmla="*/ 31318 h 306070"/>
              <a:gd name="T106" fmla="*/ 631101 w 773430"/>
              <a:gd name="T107" fmla="*/ 48679 h 306070"/>
              <a:gd name="T108" fmla="*/ 674573 w 773430"/>
              <a:gd name="T109" fmla="*/ 114439 h 306070"/>
              <a:gd name="T110" fmla="*/ 750430 w 773430"/>
              <a:gd name="T111" fmla="*/ 80784 h 306070"/>
              <a:gd name="T112" fmla="*/ 712190 w 773430"/>
              <a:gd name="T113" fmla="*/ 86906 h 306070"/>
              <a:gd name="T114" fmla="*/ 736104 w 773430"/>
              <a:gd name="T115" fmla="*/ 47205 h 306070"/>
              <a:gd name="T116" fmla="*/ 739254 w 773430"/>
              <a:gd name="T117" fmla="*/ 30226 h 306070"/>
              <a:gd name="T118" fmla="*/ 696849 w 773430"/>
              <a:gd name="T119" fmla="*/ 101993 h 306070"/>
              <a:gd name="T120" fmla="*/ 772147 w 773430"/>
              <a:gd name="T121" fmla="*/ 81191 h 306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3430" h="306070">
                <a:moveTo>
                  <a:pt x="80403" y="190538"/>
                </a:moveTo>
                <a:lnTo>
                  <a:pt x="58699" y="190538"/>
                </a:lnTo>
                <a:lnTo>
                  <a:pt x="58699" y="253873"/>
                </a:lnTo>
                <a:lnTo>
                  <a:pt x="58699" y="271805"/>
                </a:lnTo>
                <a:lnTo>
                  <a:pt x="56934" y="278180"/>
                </a:lnTo>
                <a:lnTo>
                  <a:pt x="49911" y="286715"/>
                </a:lnTo>
                <a:lnTo>
                  <a:pt x="45643" y="288848"/>
                </a:lnTo>
                <a:lnTo>
                  <a:pt x="34315" y="288848"/>
                </a:lnTo>
                <a:lnTo>
                  <a:pt x="29425" y="285991"/>
                </a:lnTo>
                <a:lnTo>
                  <a:pt x="23482" y="276377"/>
                </a:lnTo>
                <a:lnTo>
                  <a:pt x="22263" y="270027"/>
                </a:lnTo>
                <a:lnTo>
                  <a:pt x="22313" y="252869"/>
                </a:lnTo>
                <a:lnTo>
                  <a:pt x="24003" y="246938"/>
                </a:lnTo>
                <a:lnTo>
                  <a:pt x="30975" y="238709"/>
                </a:lnTo>
                <a:lnTo>
                  <a:pt x="35318" y="236664"/>
                </a:lnTo>
                <a:lnTo>
                  <a:pt x="45808" y="236664"/>
                </a:lnTo>
                <a:lnTo>
                  <a:pt x="50165" y="238747"/>
                </a:lnTo>
                <a:lnTo>
                  <a:pt x="56984" y="247065"/>
                </a:lnTo>
                <a:lnTo>
                  <a:pt x="58699" y="253873"/>
                </a:lnTo>
                <a:lnTo>
                  <a:pt x="58699" y="190538"/>
                </a:lnTo>
                <a:lnTo>
                  <a:pt x="58623" y="231470"/>
                </a:lnTo>
                <a:lnTo>
                  <a:pt x="53352" y="226453"/>
                </a:lnTo>
                <a:lnTo>
                  <a:pt x="47612" y="222859"/>
                </a:lnTo>
                <a:lnTo>
                  <a:pt x="41414" y="220700"/>
                </a:lnTo>
                <a:lnTo>
                  <a:pt x="34747" y="219989"/>
                </a:lnTo>
                <a:lnTo>
                  <a:pt x="27546" y="220675"/>
                </a:lnTo>
                <a:lnTo>
                  <a:pt x="622" y="252869"/>
                </a:lnTo>
                <a:lnTo>
                  <a:pt x="0" y="262712"/>
                </a:lnTo>
                <a:lnTo>
                  <a:pt x="635" y="272376"/>
                </a:lnTo>
                <a:lnTo>
                  <a:pt x="27597" y="305333"/>
                </a:lnTo>
                <a:lnTo>
                  <a:pt x="34429" y="306044"/>
                </a:lnTo>
                <a:lnTo>
                  <a:pt x="39077" y="306044"/>
                </a:lnTo>
                <a:lnTo>
                  <a:pt x="43688" y="304901"/>
                </a:lnTo>
                <a:lnTo>
                  <a:pt x="52844" y="300304"/>
                </a:lnTo>
                <a:lnTo>
                  <a:pt x="56807" y="296799"/>
                </a:lnTo>
                <a:lnTo>
                  <a:pt x="60172" y="292100"/>
                </a:lnTo>
                <a:lnTo>
                  <a:pt x="60172" y="304190"/>
                </a:lnTo>
                <a:lnTo>
                  <a:pt x="80403" y="304190"/>
                </a:lnTo>
                <a:lnTo>
                  <a:pt x="80403" y="292100"/>
                </a:lnTo>
                <a:lnTo>
                  <a:pt x="80403" y="288848"/>
                </a:lnTo>
                <a:lnTo>
                  <a:pt x="80403" y="236664"/>
                </a:lnTo>
                <a:lnTo>
                  <a:pt x="80403" y="231470"/>
                </a:lnTo>
                <a:lnTo>
                  <a:pt x="80403" y="190538"/>
                </a:lnTo>
                <a:close/>
              </a:path>
              <a:path w="773430" h="306070">
                <a:moveTo>
                  <a:pt x="173431" y="304190"/>
                </a:moveTo>
                <a:lnTo>
                  <a:pt x="171526" y="300266"/>
                </a:lnTo>
                <a:lnTo>
                  <a:pt x="170218" y="296583"/>
                </a:lnTo>
                <a:lnTo>
                  <a:pt x="169938" y="295198"/>
                </a:lnTo>
                <a:lnTo>
                  <a:pt x="169024" y="290703"/>
                </a:lnTo>
                <a:lnTo>
                  <a:pt x="168821" y="289699"/>
                </a:lnTo>
                <a:lnTo>
                  <a:pt x="168529" y="285140"/>
                </a:lnTo>
                <a:lnTo>
                  <a:pt x="168592" y="264655"/>
                </a:lnTo>
                <a:lnTo>
                  <a:pt x="168706" y="242252"/>
                </a:lnTo>
                <a:lnTo>
                  <a:pt x="167881" y="236664"/>
                </a:lnTo>
                <a:lnTo>
                  <a:pt x="143776" y="219989"/>
                </a:lnTo>
                <a:lnTo>
                  <a:pt x="123355" y="219989"/>
                </a:lnTo>
                <a:lnTo>
                  <a:pt x="115303" y="221907"/>
                </a:lnTo>
                <a:lnTo>
                  <a:pt x="104444" y="229552"/>
                </a:lnTo>
                <a:lnTo>
                  <a:pt x="100609" y="235445"/>
                </a:lnTo>
                <a:lnTo>
                  <a:pt x="98386" y="243408"/>
                </a:lnTo>
                <a:lnTo>
                  <a:pt x="118160" y="246976"/>
                </a:lnTo>
                <a:lnTo>
                  <a:pt x="119507" y="243154"/>
                </a:lnTo>
                <a:lnTo>
                  <a:pt x="121272" y="240474"/>
                </a:lnTo>
                <a:lnTo>
                  <a:pt x="125603" y="237426"/>
                </a:lnTo>
                <a:lnTo>
                  <a:pt x="128625" y="236664"/>
                </a:lnTo>
                <a:lnTo>
                  <a:pt x="138239" y="236664"/>
                </a:lnTo>
                <a:lnTo>
                  <a:pt x="142151" y="237566"/>
                </a:lnTo>
                <a:lnTo>
                  <a:pt x="146278" y="241122"/>
                </a:lnTo>
                <a:lnTo>
                  <a:pt x="147320" y="244106"/>
                </a:lnTo>
                <a:lnTo>
                  <a:pt x="147320" y="250469"/>
                </a:lnTo>
                <a:lnTo>
                  <a:pt x="147320" y="264655"/>
                </a:lnTo>
                <a:lnTo>
                  <a:pt x="147320" y="274218"/>
                </a:lnTo>
                <a:lnTo>
                  <a:pt x="147027" y="277761"/>
                </a:lnTo>
                <a:lnTo>
                  <a:pt x="146456" y="279615"/>
                </a:lnTo>
                <a:lnTo>
                  <a:pt x="145630" y="282460"/>
                </a:lnTo>
                <a:lnTo>
                  <a:pt x="143903" y="284861"/>
                </a:lnTo>
                <a:lnTo>
                  <a:pt x="141274" y="286829"/>
                </a:lnTo>
                <a:lnTo>
                  <a:pt x="137706" y="289407"/>
                </a:lnTo>
                <a:lnTo>
                  <a:pt x="133946" y="290703"/>
                </a:lnTo>
                <a:lnTo>
                  <a:pt x="126504" y="290703"/>
                </a:lnTo>
                <a:lnTo>
                  <a:pt x="123621" y="289598"/>
                </a:lnTo>
                <a:lnTo>
                  <a:pt x="119062" y="285140"/>
                </a:lnTo>
                <a:lnTo>
                  <a:pt x="117919" y="282511"/>
                </a:lnTo>
                <a:lnTo>
                  <a:pt x="117919" y="276364"/>
                </a:lnTo>
                <a:lnTo>
                  <a:pt x="140106" y="266700"/>
                </a:lnTo>
                <a:lnTo>
                  <a:pt x="144526" y="265582"/>
                </a:lnTo>
                <a:lnTo>
                  <a:pt x="147320" y="264655"/>
                </a:lnTo>
                <a:lnTo>
                  <a:pt x="147320" y="250469"/>
                </a:lnTo>
                <a:lnTo>
                  <a:pt x="143383" y="252120"/>
                </a:lnTo>
                <a:lnTo>
                  <a:pt x="136334" y="253898"/>
                </a:lnTo>
                <a:lnTo>
                  <a:pt x="97256" y="272910"/>
                </a:lnTo>
                <a:lnTo>
                  <a:pt x="96151" y="277050"/>
                </a:lnTo>
                <a:lnTo>
                  <a:pt x="96151" y="288734"/>
                </a:lnTo>
                <a:lnTo>
                  <a:pt x="98590" y="294551"/>
                </a:lnTo>
                <a:lnTo>
                  <a:pt x="108343" y="303758"/>
                </a:lnTo>
                <a:lnTo>
                  <a:pt x="115036" y="306057"/>
                </a:lnTo>
                <a:lnTo>
                  <a:pt x="128320" y="306057"/>
                </a:lnTo>
                <a:lnTo>
                  <a:pt x="132842" y="305142"/>
                </a:lnTo>
                <a:lnTo>
                  <a:pt x="141325" y="301523"/>
                </a:lnTo>
                <a:lnTo>
                  <a:pt x="145288" y="298818"/>
                </a:lnTo>
                <a:lnTo>
                  <a:pt x="149021" y="295198"/>
                </a:lnTo>
                <a:lnTo>
                  <a:pt x="149174" y="295605"/>
                </a:lnTo>
                <a:lnTo>
                  <a:pt x="149466" y="296583"/>
                </a:lnTo>
                <a:lnTo>
                  <a:pt x="149783" y="297764"/>
                </a:lnTo>
                <a:lnTo>
                  <a:pt x="150622" y="300596"/>
                </a:lnTo>
                <a:lnTo>
                  <a:pt x="151320" y="302742"/>
                </a:lnTo>
                <a:lnTo>
                  <a:pt x="151892" y="304190"/>
                </a:lnTo>
                <a:lnTo>
                  <a:pt x="173431" y="304190"/>
                </a:lnTo>
                <a:close/>
              </a:path>
              <a:path w="773430" h="306070">
                <a:moveTo>
                  <a:pt x="220891" y="56134"/>
                </a:moveTo>
                <a:lnTo>
                  <a:pt x="198018" y="29451"/>
                </a:lnTo>
                <a:lnTo>
                  <a:pt x="193205" y="29451"/>
                </a:lnTo>
                <a:lnTo>
                  <a:pt x="185381" y="30327"/>
                </a:lnTo>
                <a:lnTo>
                  <a:pt x="178244" y="32943"/>
                </a:lnTo>
                <a:lnTo>
                  <a:pt x="171818" y="37312"/>
                </a:lnTo>
                <a:lnTo>
                  <a:pt x="166077" y="43421"/>
                </a:lnTo>
                <a:lnTo>
                  <a:pt x="166077" y="31318"/>
                </a:lnTo>
                <a:lnTo>
                  <a:pt x="145834" y="31318"/>
                </a:lnTo>
                <a:lnTo>
                  <a:pt x="145834" y="113652"/>
                </a:lnTo>
                <a:lnTo>
                  <a:pt x="167627" y="113652"/>
                </a:lnTo>
                <a:lnTo>
                  <a:pt x="167627" y="67170"/>
                </a:lnTo>
                <a:lnTo>
                  <a:pt x="168186" y="60858"/>
                </a:lnTo>
                <a:lnTo>
                  <a:pt x="170408" y="54038"/>
                </a:lnTo>
                <a:lnTo>
                  <a:pt x="172466" y="51295"/>
                </a:lnTo>
                <a:lnTo>
                  <a:pt x="178460" y="47155"/>
                </a:lnTo>
                <a:lnTo>
                  <a:pt x="181838" y="46126"/>
                </a:lnTo>
                <a:lnTo>
                  <a:pt x="188556" y="46126"/>
                </a:lnTo>
                <a:lnTo>
                  <a:pt x="199097" y="62738"/>
                </a:lnTo>
                <a:lnTo>
                  <a:pt x="199097" y="113652"/>
                </a:lnTo>
                <a:lnTo>
                  <a:pt x="220891" y="113652"/>
                </a:lnTo>
                <a:lnTo>
                  <a:pt x="220891" y="56134"/>
                </a:lnTo>
                <a:close/>
              </a:path>
              <a:path w="773430" h="306070">
                <a:moveTo>
                  <a:pt x="314540" y="113652"/>
                </a:moveTo>
                <a:lnTo>
                  <a:pt x="312635" y="109728"/>
                </a:lnTo>
                <a:lnTo>
                  <a:pt x="311327" y="106045"/>
                </a:lnTo>
                <a:lnTo>
                  <a:pt x="311048" y="104660"/>
                </a:lnTo>
                <a:lnTo>
                  <a:pt x="310134" y="100164"/>
                </a:lnTo>
                <a:lnTo>
                  <a:pt x="309930" y="99174"/>
                </a:lnTo>
                <a:lnTo>
                  <a:pt x="309626" y="94602"/>
                </a:lnTo>
                <a:lnTo>
                  <a:pt x="309689" y="74117"/>
                </a:lnTo>
                <a:lnTo>
                  <a:pt x="309816" y="51714"/>
                </a:lnTo>
                <a:lnTo>
                  <a:pt x="308991" y="46126"/>
                </a:lnTo>
                <a:lnTo>
                  <a:pt x="284873" y="29464"/>
                </a:lnTo>
                <a:lnTo>
                  <a:pt x="264452" y="29464"/>
                </a:lnTo>
                <a:lnTo>
                  <a:pt x="256400" y="31369"/>
                </a:lnTo>
                <a:lnTo>
                  <a:pt x="245541" y="39014"/>
                </a:lnTo>
                <a:lnTo>
                  <a:pt x="241719" y="44907"/>
                </a:lnTo>
                <a:lnTo>
                  <a:pt x="239496" y="52870"/>
                </a:lnTo>
                <a:lnTo>
                  <a:pt x="259270" y="56438"/>
                </a:lnTo>
                <a:lnTo>
                  <a:pt x="260616" y="52616"/>
                </a:lnTo>
                <a:lnTo>
                  <a:pt x="262369" y="49936"/>
                </a:lnTo>
                <a:lnTo>
                  <a:pt x="266700" y="46888"/>
                </a:lnTo>
                <a:lnTo>
                  <a:pt x="269735" y="46126"/>
                </a:lnTo>
                <a:lnTo>
                  <a:pt x="279349" y="46126"/>
                </a:lnTo>
                <a:lnTo>
                  <a:pt x="283248" y="47028"/>
                </a:lnTo>
                <a:lnTo>
                  <a:pt x="287388" y="50584"/>
                </a:lnTo>
                <a:lnTo>
                  <a:pt x="288417" y="53568"/>
                </a:lnTo>
                <a:lnTo>
                  <a:pt x="288417" y="59931"/>
                </a:lnTo>
                <a:lnTo>
                  <a:pt x="288417" y="74117"/>
                </a:lnTo>
                <a:lnTo>
                  <a:pt x="288417" y="83680"/>
                </a:lnTo>
                <a:lnTo>
                  <a:pt x="288124" y="87223"/>
                </a:lnTo>
                <a:lnTo>
                  <a:pt x="287566" y="89077"/>
                </a:lnTo>
                <a:lnTo>
                  <a:pt x="286740" y="91922"/>
                </a:lnTo>
                <a:lnTo>
                  <a:pt x="285013" y="94322"/>
                </a:lnTo>
                <a:lnTo>
                  <a:pt x="282371" y="96291"/>
                </a:lnTo>
                <a:lnTo>
                  <a:pt x="278803" y="98869"/>
                </a:lnTo>
                <a:lnTo>
                  <a:pt x="275043" y="100164"/>
                </a:lnTo>
                <a:lnTo>
                  <a:pt x="267614" y="100164"/>
                </a:lnTo>
                <a:lnTo>
                  <a:pt x="264718" y="99060"/>
                </a:lnTo>
                <a:lnTo>
                  <a:pt x="260172" y="94602"/>
                </a:lnTo>
                <a:lnTo>
                  <a:pt x="259029" y="91973"/>
                </a:lnTo>
                <a:lnTo>
                  <a:pt x="259029" y="85826"/>
                </a:lnTo>
                <a:lnTo>
                  <a:pt x="281203" y="76161"/>
                </a:lnTo>
                <a:lnTo>
                  <a:pt x="285623" y="75044"/>
                </a:lnTo>
                <a:lnTo>
                  <a:pt x="288417" y="74117"/>
                </a:lnTo>
                <a:lnTo>
                  <a:pt x="288417" y="59931"/>
                </a:lnTo>
                <a:lnTo>
                  <a:pt x="284480" y="61582"/>
                </a:lnTo>
                <a:lnTo>
                  <a:pt x="277431" y="63360"/>
                </a:lnTo>
                <a:lnTo>
                  <a:pt x="238353" y="82372"/>
                </a:lnTo>
                <a:lnTo>
                  <a:pt x="237248" y="86512"/>
                </a:lnTo>
                <a:lnTo>
                  <a:pt x="237248" y="98196"/>
                </a:lnTo>
                <a:lnTo>
                  <a:pt x="239687" y="104013"/>
                </a:lnTo>
                <a:lnTo>
                  <a:pt x="249453" y="113220"/>
                </a:lnTo>
                <a:lnTo>
                  <a:pt x="256133" y="115519"/>
                </a:lnTo>
                <a:lnTo>
                  <a:pt x="269417" y="115519"/>
                </a:lnTo>
                <a:lnTo>
                  <a:pt x="273939" y="114617"/>
                </a:lnTo>
                <a:lnTo>
                  <a:pt x="282422" y="110998"/>
                </a:lnTo>
                <a:lnTo>
                  <a:pt x="286397" y="108280"/>
                </a:lnTo>
                <a:lnTo>
                  <a:pt x="290131" y="104660"/>
                </a:lnTo>
                <a:lnTo>
                  <a:pt x="290283" y="105079"/>
                </a:lnTo>
                <a:lnTo>
                  <a:pt x="290576" y="106045"/>
                </a:lnTo>
                <a:lnTo>
                  <a:pt x="290893" y="107226"/>
                </a:lnTo>
                <a:lnTo>
                  <a:pt x="291719" y="110058"/>
                </a:lnTo>
                <a:lnTo>
                  <a:pt x="292430" y="112217"/>
                </a:lnTo>
                <a:lnTo>
                  <a:pt x="292989" y="113652"/>
                </a:lnTo>
                <a:lnTo>
                  <a:pt x="314540" y="113652"/>
                </a:lnTo>
                <a:close/>
              </a:path>
              <a:path w="773430" h="306070">
                <a:moveTo>
                  <a:pt x="406184" y="56134"/>
                </a:moveTo>
                <a:lnTo>
                  <a:pt x="383324" y="29451"/>
                </a:lnTo>
                <a:lnTo>
                  <a:pt x="378510" y="29451"/>
                </a:lnTo>
                <a:lnTo>
                  <a:pt x="370674" y="30327"/>
                </a:lnTo>
                <a:lnTo>
                  <a:pt x="363537" y="32943"/>
                </a:lnTo>
                <a:lnTo>
                  <a:pt x="357111" y="37312"/>
                </a:lnTo>
                <a:lnTo>
                  <a:pt x="351383" y="43421"/>
                </a:lnTo>
                <a:lnTo>
                  <a:pt x="351383" y="31318"/>
                </a:lnTo>
                <a:lnTo>
                  <a:pt x="331139" y="31318"/>
                </a:lnTo>
                <a:lnTo>
                  <a:pt x="331139" y="113652"/>
                </a:lnTo>
                <a:lnTo>
                  <a:pt x="352920" y="113652"/>
                </a:lnTo>
                <a:lnTo>
                  <a:pt x="352920" y="67170"/>
                </a:lnTo>
                <a:lnTo>
                  <a:pt x="353479" y="60858"/>
                </a:lnTo>
                <a:lnTo>
                  <a:pt x="355701" y="54038"/>
                </a:lnTo>
                <a:lnTo>
                  <a:pt x="357759" y="51295"/>
                </a:lnTo>
                <a:lnTo>
                  <a:pt x="363753" y="47155"/>
                </a:lnTo>
                <a:lnTo>
                  <a:pt x="367131" y="46126"/>
                </a:lnTo>
                <a:lnTo>
                  <a:pt x="373862" y="46126"/>
                </a:lnTo>
                <a:lnTo>
                  <a:pt x="384403" y="62738"/>
                </a:lnTo>
                <a:lnTo>
                  <a:pt x="384403" y="113652"/>
                </a:lnTo>
                <a:lnTo>
                  <a:pt x="406184" y="113652"/>
                </a:lnTo>
                <a:lnTo>
                  <a:pt x="406184" y="56134"/>
                </a:lnTo>
                <a:close/>
              </a:path>
              <a:path w="773430" h="306070">
                <a:moveTo>
                  <a:pt x="493014" y="94500"/>
                </a:moveTo>
                <a:lnTo>
                  <a:pt x="459295" y="94500"/>
                </a:lnTo>
                <a:lnTo>
                  <a:pt x="448056" y="95046"/>
                </a:lnTo>
                <a:lnTo>
                  <a:pt x="459143" y="83032"/>
                </a:lnTo>
                <a:lnTo>
                  <a:pt x="490613" y="46748"/>
                </a:lnTo>
                <a:lnTo>
                  <a:pt x="490613" y="31318"/>
                </a:lnTo>
                <a:lnTo>
                  <a:pt x="422554" y="31318"/>
                </a:lnTo>
                <a:lnTo>
                  <a:pt x="422554" y="49390"/>
                </a:lnTo>
                <a:lnTo>
                  <a:pt x="451612" y="49237"/>
                </a:lnTo>
                <a:lnTo>
                  <a:pt x="461632" y="48920"/>
                </a:lnTo>
                <a:lnTo>
                  <a:pt x="459193" y="51346"/>
                </a:lnTo>
                <a:lnTo>
                  <a:pt x="455447" y="55448"/>
                </a:lnTo>
                <a:lnTo>
                  <a:pt x="419519" y="96685"/>
                </a:lnTo>
                <a:lnTo>
                  <a:pt x="419519" y="113652"/>
                </a:lnTo>
                <a:lnTo>
                  <a:pt x="493014" y="113652"/>
                </a:lnTo>
                <a:lnTo>
                  <a:pt x="493014" y="94500"/>
                </a:lnTo>
                <a:close/>
              </a:path>
              <a:path w="773430" h="306070">
                <a:moveTo>
                  <a:pt x="529463" y="31318"/>
                </a:moveTo>
                <a:lnTo>
                  <a:pt x="507669" y="31318"/>
                </a:lnTo>
                <a:lnTo>
                  <a:pt x="507669" y="113652"/>
                </a:lnTo>
                <a:lnTo>
                  <a:pt x="529463" y="113652"/>
                </a:lnTo>
                <a:lnTo>
                  <a:pt x="529463" y="31318"/>
                </a:lnTo>
                <a:close/>
              </a:path>
              <a:path w="773430" h="306070">
                <a:moveTo>
                  <a:pt x="529463" y="0"/>
                </a:moveTo>
                <a:lnTo>
                  <a:pt x="507669" y="0"/>
                </a:lnTo>
                <a:lnTo>
                  <a:pt x="507669" y="20154"/>
                </a:lnTo>
                <a:lnTo>
                  <a:pt x="529463" y="20154"/>
                </a:lnTo>
                <a:lnTo>
                  <a:pt x="529463" y="0"/>
                </a:lnTo>
                <a:close/>
              </a:path>
              <a:path w="773430" h="306070">
                <a:moveTo>
                  <a:pt x="623341" y="113652"/>
                </a:moveTo>
                <a:lnTo>
                  <a:pt x="621436" y="109728"/>
                </a:lnTo>
                <a:lnTo>
                  <a:pt x="620128" y="106045"/>
                </a:lnTo>
                <a:lnTo>
                  <a:pt x="619848" y="104660"/>
                </a:lnTo>
                <a:lnTo>
                  <a:pt x="618934" y="100164"/>
                </a:lnTo>
                <a:lnTo>
                  <a:pt x="618731" y="99174"/>
                </a:lnTo>
                <a:lnTo>
                  <a:pt x="618426" y="94602"/>
                </a:lnTo>
                <a:lnTo>
                  <a:pt x="618502" y="74117"/>
                </a:lnTo>
                <a:lnTo>
                  <a:pt x="618617" y="51714"/>
                </a:lnTo>
                <a:lnTo>
                  <a:pt x="617791" y="46126"/>
                </a:lnTo>
                <a:lnTo>
                  <a:pt x="593674" y="29464"/>
                </a:lnTo>
                <a:lnTo>
                  <a:pt x="573252" y="29464"/>
                </a:lnTo>
                <a:lnTo>
                  <a:pt x="565200" y="31369"/>
                </a:lnTo>
                <a:lnTo>
                  <a:pt x="554342" y="39014"/>
                </a:lnTo>
                <a:lnTo>
                  <a:pt x="550519" y="44907"/>
                </a:lnTo>
                <a:lnTo>
                  <a:pt x="548297" y="52870"/>
                </a:lnTo>
                <a:lnTo>
                  <a:pt x="568071" y="56438"/>
                </a:lnTo>
                <a:lnTo>
                  <a:pt x="569417" y="52616"/>
                </a:lnTo>
                <a:lnTo>
                  <a:pt x="571169" y="49936"/>
                </a:lnTo>
                <a:lnTo>
                  <a:pt x="575513" y="46888"/>
                </a:lnTo>
                <a:lnTo>
                  <a:pt x="578535" y="46126"/>
                </a:lnTo>
                <a:lnTo>
                  <a:pt x="588149" y="46126"/>
                </a:lnTo>
                <a:lnTo>
                  <a:pt x="592061" y="47028"/>
                </a:lnTo>
                <a:lnTo>
                  <a:pt x="596188" y="50584"/>
                </a:lnTo>
                <a:lnTo>
                  <a:pt x="597217" y="53568"/>
                </a:lnTo>
                <a:lnTo>
                  <a:pt x="597217" y="59931"/>
                </a:lnTo>
                <a:lnTo>
                  <a:pt x="597217" y="74117"/>
                </a:lnTo>
                <a:lnTo>
                  <a:pt x="597217" y="83680"/>
                </a:lnTo>
                <a:lnTo>
                  <a:pt x="596925" y="87223"/>
                </a:lnTo>
                <a:lnTo>
                  <a:pt x="596366" y="89077"/>
                </a:lnTo>
                <a:lnTo>
                  <a:pt x="595541" y="91922"/>
                </a:lnTo>
                <a:lnTo>
                  <a:pt x="593813" y="94322"/>
                </a:lnTo>
                <a:lnTo>
                  <a:pt x="591172" y="96291"/>
                </a:lnTo>
                <a:lnTo>
                  <a:pt x="587603" y="98869"/>
                </a:lnTo>
                <a:lnTo>
                  <a:pt x="583857" y="100164"/>
                </a:lnTo>
                <a:lnTo>
                  <a:pt x="576414" y="100164"/>
                </a:lnTo>
                <a:lnTo>
                  <a:pt x="573519" y="99060"/>
                </a:lnTo>
                <a:lnTo>
                  <a:pt x="568972" y="94602"/>
                </a:lnTo>
                <a:lnTo>
                  <a:pt x="567829" y="91973"/>
                </a:lnTo>
                <a:lnTo>
                  <a:pt x="567829" y="85826"/>
                </a:lnTo>
                <a:lnTo>
                  <a:pt x="590003" y="76161"/>
                </a:lnTo>
                <a:lnTo>
                  <a:pt x="594436" y="75044"/>
                </a:lnTo>
                <a:lnTo>
                  <a:pt x="597217" y="74117"/>
                </a:lnTo>
                <a:lnTo>
                  <a:pt x="597217" y="59931"/>
                </a:lnTo>
                <a:lnTo>
                  <a:pt x="593293" y="61582"/>
                </a:lnTo>
                <a:lnTo>
                  <a:pt x="586232" y="63360"/>
                </a:lnTo>
                <a:lnTo>
                  <a:pt x="547166" y="82372"/>
                </a:lnTo>
                <a:lnTo>
                  <a:pt x="546049" y="86512"/>
                </a:lnTo>
                <a:lnTo>
                  <a:pt x="546049" y="98196"/>
                </a:lnTo>
                <a:lnTo>
                  <a:pt x="548487" y="104013"/>
                </a:lnTo>
                <a:lnTo>
                  <a:pt x="558253" y="113220"/>
                </a:lnTo>
                <a:lnTo>
                  <a:pt x="564946" y="115519"/>
                </a:lnTo>
                <a:lnTo>
                  <a:pt x="578218" y="115519"/>
                </a:lnTo>
                <a:lnTo>
                  <a:pt x="582739" y="114617"/>
                </a:lnTo>
                <a:lnTo>
                  <a:pt x="591223" y="110998"/>
                </a:lnTo>
                <a:lnTo>
                  <a:pt x="595198" y="108280"/>
                </a:lnTo>
                <a:lnTo>
                  <a:pt x="598932" y="104660"/>
                </a:lnTo>
                <a:lnTo>
                  <a:pt x="599084" y="105079"/>
                </a:lnTo>
                <a:lnTo>
                  <a:pt x="599376" y="106045"/>
                </a:lnTo>
                <a:lnTo>
                  <a:pt x="599694" y="107226"/>
                </a:lnTo>
                <a:lnTo>
                  <a:pt x="600519" y="110058"/>
                </a:lnTo>
                <a:lnTo>
                  <a:pt x="601230" y="112217"/>
                </a:lnTo>
                <a:lnTo>
                  <a:pt x="601789" y="113652"/>
                </a:lnTo>
                <a:lnTo>
                  <a:pt x="623341" y="113652"/>
                </a:lnTo>
                <a:close/>
              </a:path>
              <a:path w="773430" h="306070">
                <a:moveTo>
                  <a:pt x="679640" y="112268"/>
                </a:moveTo>
                <a:lnTo>
                  <a:pt x="677773" y="95364"/>
                </a:lnTo>
                <a:lnTo>
                  <a:pt x="673938" y="96761"/>
                </a:lnTo>
                <a:lnTo>
                  <a:pt x="671029" y="97447"/>
                </a:lnTo>
                <a:lnTo>
                  <a:pt x="667562" y="97447"/>
                </a:lnTo>
                <a:lnTo>
                  <a:pt x="666343" y="97078"/>
                </a:lnTo>
                <a:lnTo>
                  <a:pt x="664324" y="95643"/>
                </a:lnTo>
                <a:lnTo>
                  <a:pt x="663676" y="94716"/>
                </a:lnTo>
                <a:lnTo>
                  <a:pt x="663117" y="92494"/>
                </a:lnTo>
                <a:lnTo>
                  <a:pt x="662965" y="88595"/>
                </a:lnTo>
                <a:lnTo>
                  <a:pt x="662965" y="48679"/>
                </a:lnTo>
                <a:lnTo>
                  <a:pt x="677849" y="48679"/>
                </a:lnTo>
                <a:lnTo>
                  <a:pt x="677849" y="31318"/>
                </a:lnTo>
                <a:lnTo>
                  <a:pt x="662965" y="31318"/>
                </a:lnTo>
                <a:lnTo>
                  <a:pt x="662965" y="2247"/>
                </a:lnTo>
                <a:lnTo>
                  <a:pt x="641096" y="14960"/>
                </a:lnTo>
                <a:lnTo>
                  <a:pt x="641096" y="31318"/>
                </a:lnTo>
                <a:lnTo>
                  <a:pt x="631101" y="31318"/>
                </a:lnTo>
                <a:lnTo>
                  <a:pt x="631101" y="48679"/>
                </a:lnTo>
                <a:lnTo>
                  <a:pt x="641096" y="48679"/>
                </a:lnTo>
                <a:lnTo>
                  <a:pt x="641096" y="92290"/>
                </a:lnTo>
                <a:lnTo>
                  <a:pt x="641337" y="97396"/>
                </a:lnTo>
                <a:lnTo>
                  <a:pt x="658495" y="115519"/>
                </a:lnTo>
                <a:lnTo>
                  <a:pt x="668832" y="115519"/>
                </a:lnTo>
                <a:lnTo>
                  <a:pt x="674573" y="114439"/>
                </a:lnTo>
                <a:lnTo>
                  <a:pt x="679640" y="112268"/>
                </a:lnTo>
                <a:close/>
              </a:path>
              <a:path w="773430" h="306070">
                <a:moveTo>
                  <a:pt x="772883" y="72491"/>
                </a:moveTo>
                <a:lnTo>
                  <a:pt x="754570" y="36283"/>
                </a:lnTo>
                <a:lnTo>
                  <a:pt x="750430" y="34112"/>
                </a:lnTo>
                <a:lnTo>
                  <a:pt x="750430" y="64096"/>
                </a:lnTo>
                <a:lnTo>
                  <a:pt x="750430" y="80784"/>
                </a:lnTo>
                <a:lnTo>
                  <a:pt x="748563" y="86906"/>
                </a:lnTo>
                <a:lnTo>
                  <a:pt x="740867" y="95592"/>
                </a:lnTo>
                <a:lnTo>
                  <a:pt x="736104" y="97764"/>
                </a:lnTo>
                <a:lnTo>
                  <a:pt x="724725" y="97764"/>
                </a:lnTo>
                <a:lnTo>
                  <a:pt x="719950" y="95592"/>
                </a:lnTo>
                <a:lnTo>
                  <a:pt x="712190" y="86906"/>
                </a:lnTo>
                <a:lnTo>
                  <a:pt x="710298" y="80784"/>
                </a:lnTo>
                <a:lnTo>
                  <a:pt x="710323" y="64096"/>
                </a:lnTo>
                <a:lnTo>
                  <a:pt x="712190" y="58064"/>
                </a:lnTo>
                <a:lnTo>
                  <a:pt x="719950" y="49377"/>
                </a:lnTo>
                <a:lnTo>
                  <a:pt x="724725" y="47205"/>
                </a:lnTo>
                <a:lnTo>
                  <a:pt x="736104" y="47205"/>
                </a:lnTo>
                <a:lnTo>
                  <a:pt x="740867" y="49377"/>
                </a:lnTo>
                <a:lnTo>
                  <a:pt x="748563" y="58064"/>
                </a:lnTo>
                <a:lnTo>
                  <a:pt x="750430" y="64096"/>
                </a:lnTo>
                <a:lnTo>
                  <a:pt x="750430" y="34112"/>
                </a:lnTo>
                <a:lnTo>
                  <a:pt x="747331" y="32486"/>
                </a:lnTo>
                <a:lnTo>
                  <a:pt x="739254" y="30226"/>
                </a:lnTo>
                <a:lnTo>
                  <a:pt x="730338" y="29464"/>
                </a:lnTo>
                <a:lnTo>
                  <a:pt x="722274" y="29464"/>
                </a:lnTo>
                <a:lnTo>
                  <a:pt x="689711" y="57086"/>
                </a:lnTo>
                <a:lnTo>
                  <a:pt x="688022" y="81191"/>
                </a:lnTo>
                <a:lnTo>
                  <a:pt x="689711" y="88811"/>
                </a:lnTo>
                <a:lnTo>
                  <a:pt x="696849" y="101993"/>
                </a:lnTo>
                <a:lnTo>
                  <a:pt x="702056" y="106984"/>
                </a:lnTo>
                <a:lnTo>
                  <a:pt x="715746" y="113817"/>
                </a:lnTo>
                <a:lnTo>
                  <a:pt x="722947" y="115506"/>
                </a:lnTo>
                <a:lnTo>
                  <a:pt x="730491" y="115506"/>
                </a:lnTo>
                <a:lnTo>
                  <a:pt x="765251" y="97764"/>
                </a:lnTo>
                <a:lnTo>
                  <a:pt x="772147" y="81191"/>
                </a:lnTo>
                <a:lnTo>
                  <a:pt x="772883" y="724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2" name="bg object 39">
            <a:extLst>
              <a:ext uri="{FF2B5EF4-FFF2-40B4-BE49-F238E27FC236}">
                <a16:creationId xmlns:a16="http://schemas.microsoft.com/office/drawing/2014/main" id="{5B4146ED-4FDD-042C-FAB8-4004E8DB14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6376988"/>
            <a:ext cx="793750" cy="8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bg object 40">
            <a:extLst>
              <a:ext uri="{FF2B5EF4-FFF2-40B4-BE49-F238E27FC236}">
                <a16:creationId xmlns:a16="http://schemas.microsoft.com/office/drawing/2014/main" id="{D0D49A3E-418A-802D-DC6E-5CD1F00160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6508750"/>
            <a:ext cx="685800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06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6F92C4-6061-4EB5-9C91-703A5CB06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CA0CD-470C-4F97-9762-A603BAB1A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5807B-3384-4C49-AECE-2D42B326E4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62BA-195A-4AA7-B1D1-CCEA9FBB023D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FD8EA-21FE-43A5-9378-CBEC2FD86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54878-6F49-4EEA-B478-97437ED8D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2E672-37EA-4BC6-B5C8-64D8F03A1DAA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EDAACB5-21C3-4486-A1AB-B6A38BB5128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80D87BD-1661-424D-BBCB-F1925536EB9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1119674"/>
            <a:ext cx="8070980" cy="412381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9D89E1A-4D0B-4FA5-8FCB-E63F9478B98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213156" y="5330268"/>
            <a:ext cx="35147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0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66699B4-E02E-16E0-5E26-0FA43CD4F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  <a:endParaRPr lang="it-IT" altLang="it-IT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68C6B1F3-8292-E88D-A82F-18CCC25BDA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  <a:endParaRPr lang="it-IT" alt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F52E2-BB47-FC18-E767-16398E895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B3D409-C880-448C-8E59-F95C7B4ECA0F}" type="datetimeFigureOut">
              <a:rPr lang="it-IT"/>
              <a:pPr>
                <a:defRPr/>
              </a:pPr>
              <a:t>24/10/2024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E72C3-D1F9-99EF-FB71-5B7311792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36234-8ADB-222B-4CDA-F953AFA36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21A6E2-C653-4411-B1B7-39020629B77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pic>
        <p:nvPicPr>
          <p:cNvPr id="2055" name="Graphic 6">
            <a:extLst>
              <a:ext uri="{FF2B5EF4-FFF2-40B4-BE49-F238E27FC236}">
                <a16:creationId xmlns:a16="http://schemas.microsoft.com/office/drawing/2014/main" id="{9B204ECA-ADF0-4DC6-A433-381AF5430F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Graphic 7">
            <a:extLst>
              <a:ext uri="{FF2B5EF4-FFF2-40B4-BE49-F238E27FC236}">
                <a16:creationId xmlns:a16="http://schemas.microsoft.com/office/drawing/2014/main" id="{A5A749E2-5D94-E4D8-115F-D4C560814B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9188"/>
            <a:ext cx="80708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Graphic 10">
            <a:extLst>
              <a:ext uri="{FF2B5EF4-FFF2-40B4-BE49-F238E27FC236}">
                <a16:creationId xmlns:a16="http://schemas.microsoft.com/office/drawing/2014/main" id="{25692E93-7602-EF0C-DD90-25FC81A149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213" y="5326063"/>
            <a:ext cx="3554412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613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gs.mef.gov.it/VERSIONE-I/circolari/2022/circolare_n_33_2022/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gpp/pdf/toolkit/computers%20and%20monitors/ENV-2021-00071-00-00-IT-TRA-00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eur-lex.europa.eu/legal-content/IT/TXT/PDF/?uri=CELEX:32019R0424&amp;from=F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IT/TXT/PDF/?uri=CELEX:32006R1907R(01)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eur-lex.europa.eu/legal-content/IT/TXT/PDF/?uri=CELEX:32014L0030&amp;from=en" TargetMode="External"/><Relationship Id="rId4" Type="http://schemas.openxmlformats.org/officeDocument/2006/relationships/hyperlink" Target="https://eur-lex.europa.eu/legal-content/IT/TXT/PDF/?uri=CEhttps://eur-lex.europa.eu/legal-content/IT/TXT/PDF/?uri=CELEX:32011L0065&amp;from=ENLEX:32011L0065&amp;from=E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gpp/pdf/20032020_EU_GPP_criteria_for_data_centres_server_rooms_and%20cloud_services_SWD_(2020)_55_final_it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gpp/pdf/20032020_EU_GPP_criteria_for_data_centres_server_rooms_and%20cloud_services_SWD_(2020)_55_final_it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gs.mef.gov.it/VERSIONE-I/circolari/2022/circolare_n_33_2022/index.html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rgs.mef.gov.it/VERSIONE-I/circolari/2022/circolare_n_30_2022/index.html" TargetMode="External"/><Relationship Id="rId4" Type="http://schemas.openxmlformats.org/officeDocument/2006/relationships/hyperlink" Target="https://www.rgs.mef.gov.it/VERSIONE-I/circolari/2024/circolare_n_22_202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te.gov.it/pagina/i-criteri-ambientali-minimi#:~:text=I%20Criteri%20Ambientali%20Minimi%20(CAM,conto%20della%20disponibilit%C3%A0%20di%20mercat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3p.jrc.ec.europa.eu/coc-dc-partner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6">
            <a:extLst>
              <a:ext uri="{FF2B5EF4-FFF2-40B4-BE49-F238E27FC236}">
                <a16:creationId xmlns:a16="http://schemas.microsoft.com/office/drawing/2014/main" id="{9B83162D-A38E-E85B-597F-C5281E70C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931" y="1308355"/>
            <a:ext cx="676206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3200" b="1" dirty="0">
                <a:solidFill>
                  <a:prstClr val="white"/>
                </a:solidFill>
                <a:latin typeface="Titillium Web" panose="00000500000000000000" pitchFamily="2" charset="0"/>
              </a:rPr>
              <a:t>Istruzioni operative per il rispetto del principio DNSH ad uso dei soggetti attuatori del PNRR per gli investimenti a titolarità del Dipartimento della funzione pubblica </a:t>
            </a:r>
          </a:p>
        </p:txBody>
      </p:sp>
      <p:sp>
        <p:nvSpPr>
          <p:cNvPr id="5123" name="TextBox 27">
            <a:extLst>
              <a:ext uri="{FF2B5EF4-FFF2-40B4-BE49-F238E27FC236}">
                <a16:creationId xmlns:a16="http://schemas.microsoft.com/office/drawing/2014/main" id="{7B82E9E1-87D3-9F4A-5868-5E21B4575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931" y="4198422"/>
            <a:ext cx="6861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tillium Web" panose="00000500000000000000" pitchFamily="2" charset="0"/>
                <a:ea typeface="+mn-ea"/>
                <a:cs typeface="+mn-cs"/>
              </a:rPr>
              <a:t>Circolare MEF – RGS del 13 ottobre 2022</a:t>
            </a:r>
            <a:r>
              <a:rPr lang="it-IT" altLang="it-IT" sz="2400" dirty="0">
                <a:solidFill>
                  <a:prstClr val="white"/>
                </a:solidFill>
                <a:latin typeface="Titillium Web" panose="00000500000000000000" pitchFamily="2" charset="0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tillium Web" panose="00000500000000000000" pitchFamily="2" charset="0"/>
                <a:ea typeface="+mn-ea"/>
                <a:cs typeface="+mn-cs"/>
              </a:rPr>
              <a:t>n. 33, integrata </a:t>
            </a:r>
            <a:r>
              <a:rPr lang="it-IT" altLang="it-IT" sz="2400" dirty="0">
                <a:solidFill>
                  <a:prstClr val="white"/>
                </a:solidFill>
                <a:latin typeface="Titillium Web" panose="00000500000000000000" pitchFamily="2" charset="0"/>
              </a:rPr>
              <a:t>in data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tillium Web" panose="00000500000000000000" pitchFamily="2" charset="0"/>
                <a:ea typeface="+mn-ea"/>
                <a:cs typeface="+mn-cs"/>
              </a:rPr>
              <a:t>14 maggio 2024 (Circolare n. 22)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72B5A2-2393-4D82-B0A1-702F556D7F6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854069" y="260096"/>
            <a:ext cx="2585705" cy="666064"/>
            <a:chOff x="8856490" y="18824"/>
            <a:chExt cx="1659110" cy="66606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5FA8E58-C8BF-4F14-ADF5-36F8C87DFD10}"/>
                </a:ext>
              </a:extLst>
            </p:cNvPr>
            <p:cNvSpPr txBox="1"/>
            <p:nvPr/>
          </p:nvSpPr>
          <p:spPr>
            <a:xfrm>
              <a:off x="8856491" y="38557"/>
              <a:ext cx="1659109" cy="64633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altLang="it-IT" sz="1400" b="1">
                  <a:solidFill>
                    <a:prstClr val="white"/>
                  </a:solidFill>
                  <a:latin typeface="Titillium Web" panose="00000500000000000000" pitchFamily="2" charset="0"/>
                </a:rPr>
                <a:t>Allegato 4 - Istruzioni DNSH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8B3A241-E83E-D2D0-0836-62FB9652DFEC}"/>
                </a:ext>
              </a:extLst>
            </p:cNvPr>
            <p:cNvCxnSpPr>
              <a:cxnSpLocks/>
            </p:cNvCxnSpPr>
            <p:nvPr/>
          </p:nvCxnSpPr>
          <p:spPr>
            <a:xfrm>
              <a:off x="8856490" y="18824"/>
              <a:ext cx="1659109" cy="0"/>
            </a:xfrm>
            <a:prstGeom prst="line">
              <a:avLst/>
            </a:prstGeom>
            <a:ln w="12700" cmpd="sng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F1C0B-2721-E7FC-ABF0-1022F6A7E696}"/>
                </a:ext>
              </a:extLst>
            </p:cNvPr>
            <p:cNvCxnSpPr>
              <a:cxnSpLocks/>
            </p:cNvCxnSpPr>
            <p:nvPr/>
          </p:nvCxnSpPr>
          <p:spPr>
            <a:xfrm>
              <a:off x="8856491" y="494844"/>
              <a:ext cx="1659109" cy="0"/>
            </a:xfrm>
            <a:prstGeom prst="line">
              <a:avLst/>
            </a:prstGeom>
            <a:ln w="12700" cmpd="sng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101">
            <a:hlinkClick r:id="rId2"/>
          </p:cNvPr>
          <p:cNvSpPr/>
          <p:nvPr/>
        </p:nvSpPr>
        <p:spPr>
          <a:xfrm>
            <a:off x="2411985" y="4468365"/>
            <a:ext cx="7368033" cy="12192"/>
          </a:xfrm>
          <a:custGeom>
            <a:avLst/>
            <a:gdLst/>
            <a:ahLst/>
            <a:cxnLst/>
            <a:rect l="0" t="0" r="0" b="0"/>
            <a:pathLst>
              <a:path w="5526025" h="9144">
                <a:moveTo>
                  <a:pt x="0" y="0"/>
                </a:moveTo>
                <a:lnTo>
                  <a:pt x="1842008" y="0"/>
                </a:lnTo>
                <a:lnTo>
                  <a:pt x="3684017" y="0"/>
                </a:lnTo>
                <a:lnTo>
                  <a:pt x="5526025" y="0"/>
                </a:lnTo>
                <a:lnTo>
                  <a:pt x="5526025" y="9144"/>
                </a:lnTo>
                <a:lnTo>
                  <a:pt x="3684017" y="9144"/>
                </a:lnTo>
                <a:lnTo>
                  <a:pt x="1842008" y="9144"/>
                </a:lnTo>
                <a:lnTo>
                  <a:pt x="0" y="9144"/>
                </a:lnTo>
                <a:close/>
                <a:moveTo>
                  <a:pt x="-669620" y="1138732"/>
                </a:moveTo>
              </a:path>
            </a:pathLst>
          </a:custGeom>
          <a:solidFill>
            <a:srgbClr val="0097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Google Shape;356;p40">
            <a:extLst>
              <a:ext uri="{FF2B5EF4-FFF2-40B4-BE49-F238E27FC236}">
                <a16:creationId xmlns:a16="http://schemas.microsoft.com/office/drawing/2014/main" id="{0D6D912E-1C46-D655-07C1-40EAA35754C9}"/>
              </a:ext>
            </a:extLst>
          </p:cNvPr>
          <p:cNvSpPr txBox="1">
            <a:spLocks/>
          </p:cNvSpPr>
          <p:nvPr/>
        </p:nvSpPr>
        <p:spPr>
          <a:xfrm>
            <a:off x="425276" y="1761310"/>
            <a:ext cx="11360800" cy="3523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3600"/>
            </a:pPr>
            <a:r>
              <a:rPr lang="de-DE" sz="2400"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) Checklist </a:t>
            </a:r>
            <a:r>
              <a:rPr lang="de-DE" sz="2400" err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scheda</a:t>
            </a: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3</a:t>
            </a:r>
            <a:b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2) Checklist </a:t>
            </a:r>
            <a:r>
              <a:rPr lang="de-DE" sz="2400" err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scheda</a:t>
            </a: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6</a:t>
            </a:r>
            <a:b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3) Checklist </a:t>
            </a:r>
            <a:r>
              <a:rPr lang="de-DE" sz="2400" err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scheda</a:t>
            </a:r>
            <a: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8</a:t>
            </a:r>
            <a:br>
              <a:rPr lang="de-DE" sz="24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endParaRPr lang="de-DE" sz="1867"/>
          </a:p>
        </p:txBody>
      </p:sp>
      <p:sp>
        <p:nvSpPr>
          <p:cNvPr id="5" name="Google Shape;357;p40">
            <a:extLst>
              <a:ext uri="{FF2B5EF4-FFF2-40B4-BE49-F238E27FC236}">
                <a16:creationId xmlns:a16="http://schemas.microsoft.com/office/drawing/2014/main" id="{1B333410-5E74-DCBC-719F-77C85F328912}"/>
              </a:ext>
            </a:extLst>
          </p:cNvPr>
          <p:cNvSpPr txBox="1"/>
          <p:nvPr/>
        </p:nvSpPr>
        <p:spPr>
          <a:xfrm>
            <a:off x="2980267" y="1230356"/>
            <a:ext cx="6096000" cy="820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>
              <a:buClr>
                <a:srgbClr val="000000"/>
              </a:buClr>
              <a:buSzPts val="2000"/>
            </a:pPr>
            <a:r>
              <a:rPr lang="it-IT" sz="2667" b="1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Check-list DNSH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3513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6" name="Google Shape;396;p46"/>
          <p:cNvGraphicFramePr/>
          <p:nvPr>
            <p:extLst>
              <p:ext uri="{D42A27DB-BD31-4B8C-83A1-F6EECF244321}">
                <p14:modId xmlns:p14="http://schemas.microsoft.com/office/powerpoint/2010/main" val="4050637216"/>
              </p:ext>
            </p:extLst>
          </p:nvPr>
        </p:nvGraphicFramePr>
        <p:xfrm>
          <a:off x="218749" y="569446"/>
          <a:ext cx="10033081" cy="444122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36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6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8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3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63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66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5716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 delle verifiche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Elemento di Controllo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00">
                <a:tc row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Ex-ante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l'iscrizione alla piattaforma RAEE in qualità di produttore e/o distributore e/o fornitore?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Iscrizione Piattaforma RAEE</a:t>
                      </a: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2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prodotti elettronici acquistati sono dotati di un’etichetta ambientale di tipo I, secondo la UNI EN ISO 14024, ad esempio TCO Certified, EPEAT 2018, Blue Angel, TÜV Green Product Mark o di etichetta equivalente)?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Etichettatura ambientale di tipo I</a:t>
                      </a: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UNI EN ISO 14024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>
                          <a:latin typeface="Titillium Web" panose="00000500000000000000" pitchFamily="2" charset="0"/>
                        </a:rPr>
                        <a:t>In caso di assenza di un etichetta ambientale di tipo I dovranno essere verificati i requisiti seguenti al posto del punto 2</a:t>
                      </a:r>
                      <a:endParaRPr sz="900" u="none" strike="noStrike" cap="none">
                        <a:latin typeface="Titillium Web" panose="00000500000000000000" pitchFamily="2" charset="0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2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L’AEE è dotata di Etichetta EPA ENERGY STAR?</a:t>
                      </a:r>
                      <a:endParaRPr sz="900" u="none" strike="noStrike" cap="none"/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</a:t>
                      </a: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Etichetta EPA ENERGY STAR</a:t>
                      </a: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4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>
                          <a:solidFill>
                            <a:schemeClr val="tx1"/>
                          </a:solidFill>
                          <a:latin typeface="Titillium Web" panose="00000500000000000000" pitchFamily="2" charset="0"/>
                        </a:rPr>
                        <a:t>In  alternativa al punto 3, rispondere al punto 3.1</a:t>
                      </a:r>
                      <a:endParaRPr sz="900" u="none" strike="noStrike" cap="none">
                        <a:solidFill>
                          <a:schemeClr val="tx1"/>
                        </a:solidFill>
                        <a:latin typeface="Titillium Web" panose="00000500000000000000" pitchFamily="2" charset="0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20550" marR="20550" marT="13700" marB="137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0550" marR="20550" marT="13700" marB="137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0550" marR="20550" marT="13700" marB="137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0550" marR="20550" marT="13700" marB="137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0550" marR="20550" marT="13700" marB="137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007463"/>
                  </a:ext>
                </a:extLst>
              </a:tr>
              <a:tr h="90541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3.1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una dichiarazione del produttore che attesti che il consumo tipico di energia elettrica (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Etec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), calcolato per ogni dispositivo offerto, non superi il TEC massimo necessario (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Etec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-max) in linea con quanto descritto nell’Allegato III dei criteri GPP UE?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sng" strike="noStrike" cap="none">
                          <a:solidFill>
                            <a:srgbClr val="00717D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Allegato III dei criteri GPP UE</a:t>
                      </a:r>
                      <a:endParaRPr sz="900" u="none" strike="noStrike" cap="none">
                        <a:solidFill>
                          <a:srgbClr val="00717D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Dichiarazione Etec in linea con l’</a:t>
                      </a:r>
                      <a:r>
                        <a:rPr lang="it-IT" sz="900" u="sng" strike="noStrike" cap="none">
                          <a:solidFill>
                            <a:srgbClr val="0097A7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it-IT" sz="900" u="sng" strike="noStrike" cap="none">
                          <a:solidFill>
                            <a:srgbClr val="00717D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Allegato III dei criteri GPP UE</a:t>
                      </a:r>
                      <a:endParaRPr sz="900" u="none" strike="noStrike" cap="none">
                        <a:solidFill>
                          <a:srgbClr val="00717D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04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Nel caso non fosse stato validato il punto 2, rispondere ai punti 5 e/o 6.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36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Nel caso di server e prodotti di archiviazioni dati, è disponibile la dichiarazione dei produttori/fornitori di conformità alla seguente normativa: ecodesign (Regolamento (EU) 2019/424)?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Regolamento (EU) 2019/424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5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Nel caso di computer fissi e display, è presente la marcatura di alloggiamenti e mascherine di plastica secondo gli standard ISO 11469 e ISO 1043?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/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11469 </a:t>
                      </a:r>
                      <a:r>
                        <a:rPr lang="it-IT" sz="900" b="1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ISO 1043</a:t>
                      </a:r>
                      <a:endParaRPr sz="900" u="none" strike="noStrike" cap="none"/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5C28EEC0-3DC4-05B7-0382-716C9363B849}"/>
              </a:ext>
            </a:extLst>
          </p:cNvPr>
          <p:cNvSpPr txBox="1"/>
          <p:nvPr/>
        </p:nvSpPr>
        <p:spPr>
          <a:xfrm>
            <a:off x="0" y="8467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3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1</a:t>
            </a:r>
            <a:endParaRPr lang="en-US" b="1" i="1">
              <a:solidFill>
                <a:srgbClr val="263F99"/>
              </a:solidFill>
              <a:latin typeface="Titillium Web SemiBold"/>
            </a:endParaRPr>
          </a:p>
          <a:p>
            <a:pPr>
              <a:buClr>
                <a:srgbClr val="000000"/>
              </a:buClr>
              <a:buSzPts val="2000"/>
            </a:pPr>
            <a:endParaRPr lang="en-US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" name="Google Shape;402;p29"/>
          <p:cNvGraphicFramePr/>
          <p:nvPr>
            <p:extLst>
              <p:ext uri="{D42A27DB-BD31-4B8C-83A1-F6EECF244321}">
                <p14:modId xmlns:p14="http://schemas.microsoft.com/office/powerpoint/2010/main" val="1812262463"/>
              </p:ext>
            </p:extLst>
          </p:nvPr>
        </p:nvGraphicFramePr>
        <p:xfrm>
          <a:off x="217133" y="569669"/>
          <a:ext cx="10028837" cy="469529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50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9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3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2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64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9676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Ex-ante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6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Nel caso di fornitura di apparecchiature TIC ricondizionate/rifabbricate, è disponibile una delle seguenti certificazioni di sistema di gestione?</a:t>
                      </a:r>
                      <a:endParaRPr sz="900" u="none" strike="noStrike" cap="none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•        ISO 9001 </a:t>
                      </a:r>
                      <a:r>
                        <a:rPr lang="it-IT" sz="900" b="1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ISO 14001/regolamento EMAS (certificazione di sistema di gestione disponibile sotto accreditamento –il campo di applicazione della certificazione dovrà riportare lo specifico scopo richiesto);</a:t>
                      </a:r>
                      <a:endParaRPr sz="900" u="none" strike="noStrike" cap="none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•        EN 50614:2020 (qualora l'apparecchiatura sia stata precedentemente scartata come rifiuto RAEE, e preparata per il riutilizzo per lo stesso scopo per cui è stata concepita)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Regolamento EMAS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/>
                      </a:br>
                      <a:endParaRPr sz="900" u="none" strike="noStrike" cap="none"/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Char char="•"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9001 </a:t>
                      </a:r>
                      <a:r>
                        <a:rPr lang="it-IT" sz="900" b="1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ISO 14001 </a:t>
                      </a:r>
                      <a:b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Char char="•"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50614:2020</a:t>
                      </a:r>
                      <a:endParaRPr sz="900" u="none" strike="noStrike" cap="none"/>
                    </a:p>
                    <a:p>
                      <a:pPr marL="171450" marR="0" lvl="0" indent="-1270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Char char="•"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[British Standard]</a:t>
                      </a:r>
                      <a:b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BS 8887-220</a:t>
                      </a:r>
                      <a:b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BS 8887-240</a:t>
                      </a:r>
                      <a:endParaRPr sz="900" u="none" strike="noStrike" cap="none"/>
                    </a:p>
                    <a:p>
                      <a:pPr marL="171450" marR="0" lvl="0" indent="-1270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171450" marR="0" lvl="0" indent="-1270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171450" marR="0" lvl="0" indent="-1270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5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7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una dichiarazione del produttore/fornitore di rispetto della seguente normativa: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RoHS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(Direttiva 2011/65/EU e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ss.m.i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.); Compatibilità elettromagnetica (Direttiva 2014/30/UE e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ss.m.i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sng" strike="noStrike" cap="none">
                          <a:solidFill>
                            <a:srgbClr val="00717D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Regolamento (CE) n.1907/2006</a:t>
                      </a:r>
                      <a:endParaRPr sz="900" b="0" i="0" u="none" strike="noStrike" cap="none">
                        <a:solidFill>
                          <a:srgbClr val="00717D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Direttiva2011/65/UE del  Parlamento Europeo Del Consiglio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Direttiva 2014/30/UE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6933" marR="16933" marT="8467" marB="84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Dossier/Fascicolo Tecnico</a:t>
                      </a:r>
                      <a:endParaRPr sz="900" u="none" strike="noStrike" cap="none"/>
                    </a:p>
                  </a:txBody>
                  <a:tcPr marL="16933" marR="16933" marT="8467" marB="84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26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8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state indicate le limitazioni delle caratteristiche di pericolo dei materiali che si prevede utilizzare (Art. 57, Regolamento CE 1907/2006, REACH)?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sng" strike="noStrike" cap="none">
                          <a:solidFill>
                            <a:srgbClr val="00717D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Art. 57, Regolamento CE 1907/2006, REACH</a:t>
                      </a:r>
                      <a:endParaRPr sz="900" u="none" strike="noStrike" cap="none">
                        <a:solidFill>
                          <a:srgbClr val="00717D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Dossier/Fascicolo Tecnico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37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Alle apparecchiature per stampa, copia, multifunzione e servizi di Print&amp;Copy si applica un requisito trasversale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140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9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È verificata la conformità alle specifiche tecniche e clausole contrattuali dei Criteri ambientali minimi “Affidamento del servizio di stampa gestita, affidamento del servizio di noleggio di stampanti e di apparecchiature multifunzione per ufficio e acquisto o il leasing di stampanti e di apparecchiature multifunzione per ufficio, approvato con DM 17 ottobre 2019, in G.U. n. 261 del 7 novembre 2019” 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/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Si veda Scenario 3</a:t>
                      </a:r>
                      <a:endParaRPr sz="900" u="none" strike="noStrike" cap="none"/>
                    </a:p>
                  </a:txBody>
                  <a:tcPr marL="16933" marR="16933" marT="8467" marB="84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67F77604-D26A-B6B9-5E3C-F5D798A7534C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3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2</a:t>
            </a:r>
            <a:endParaRPr lang="en-US" b="1" i="1">
              <a:solidFill>
                <a:srgbClr val="263F99"/>
              </a:solidFill>
              <a:latin typeface="Titillium Web SemiBold"/>
            </a:endParaRPr>
          </a:p>
          <a:p>
            <a:pPr>
              <a:buClr>
                <a:srgbClr val="000000"/>
              </a:buClr>
              <a:buSzPts val="2000"/>
            </a:pP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8" name="Google Shape;428;p13"/>
          <p:cNvGraphicFramePr/>
          <p:nvPr>
            <p:extLst>
              <p:ext uri="{D42A27DB-BD31-4B8C-83A1-F6EECF244321}">
                <p14:modId xmlns:p14="http://schemas.microsoft.com/office/powerpoint/2010/main" val="2163096187"/>
              </p:ext>
            </p:extLst>
          </p:nvPr>
        </p:nvGraphicFramePr>
        <p:xfrm>
          <a:off x="265431" y="558799"/>
          <a:ext cx="9983470" cy="470277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22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30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49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47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72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712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313">
                <a:tc row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Ex-ante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Verifiche e controlli da condurre per garantire il principio DNSH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6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È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disponibile una Certificazione di sistema di gestione ambientale di tipo ISO 14001 o EMAS rilasciata sotto accreditamento?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14001 / Registrazione EMAS</a:t>
                      </a:r>
                      <a:endParaRPr sz="900" u="none" strike="noStrike" cap="none"/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31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 requisito 1 verifica il rispetto del principio DNSH in maniera trasversale per tutti gli obiettivi ambientali rilevanti. Nel caso in cui questo non fosse disponibile, rispondere ai punti successivi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187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una comunicazione del calcolo della media ponderata del potenziale di riscaldamento globale, anche per l'inventario dei refrigeranti utilizzati nei siti o per fornire il servizio, e dimostrazione dell’aderenza al metodo descritto nell'allegato IV del regolamento (UE) n. 517/2014, oppure un sistema di gestione dell'energia (norma ISO 50001) o un sistema di gestione ambientale (sistema EMAS o norma ISO 14001) che riportino l'uso di refrigeranti?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EPA ENERGY STAR/ ISO/IEC 30134-4:2017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4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punti  3, 4 e 5  sono alternativi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97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stati svolti degli studi di fattibilità per l’implementazione e il rispetto di tutte le “pratiche attese” incluse nella versione più recente del codice di condotta europeo sull’efficienza energetica dei centri dati e hanno attuato tutte le pratiche attese a cui è stato assegnato il valore massimo di 5?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202124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Decisione (UE) 2021/2054 della Commissione del 08/11/2021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55000 / ISO 14040 / ISO 14044 / EN 15978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23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data center che ospitano i servizi di hosting e cloud aderiscono alle pratiche raccomandate contenute nel CEN-CENELEC documento CLC TR50600-99-1 "Data centre facilities and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infrastructures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 Part 99-1 :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Recommended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practices for energy management?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CLC TR50600-99-1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50600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23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5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rispettati tutti i Criteri dell'UE applicabili in materia di appalti pubblici verdi per i centri dati, le sale server e servizi cloud e fornite le relative prove di verifica?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Criteri UE in materia di appalti pubblici verdi per i centri dati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58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La Checklist prosegue nella pagina successiva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32B3C6D5-C6B3-BC2A-4B64-1802EDA205C9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6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1</a:t>
            </a:r>
            <a:endParaRPr lang="en-US" b="1" i="1">
              <a:solidFill>
                <a:srgbClr val="263F99"/>
              </a:solidFill>
              <a:latin typeface="Titillium Web SemiBold"/>
            </a:endParaRPr>
          </a:p>
          <a:p>
            <a:pPr>
              <a:buClr>
                <a:srgbClr val="000000"/>
              </a:buClr>
              <a:buSzPts val="2000"/>
            </a:pP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4" name="Google Shape;434;p14"/>
          <p:cNvGraphicFramePr/>
          <p:nvPr>
            <p:extLst>
              <p:ext uri="{D42A27DB-BD31-4B8C-83A1-F6EECF244321}">
                <p14:modId xmlns:p14="http://schemas.microsoft.com/office/powerpoint/2010/main" val="3943585470"/>
              </p:ext>
            </p:extLst>
          </p:nvPr>
        </p:nvGraphicFramePr>
        <p:xfrm>
          <a:off x="220319" y="574662"/>
          <a:ext cx="10017695" cy="466458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52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3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7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7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5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091"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Ex-ante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6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data center che ospitano i servizi di hosting e cloud hanno un piano di gestione dei rifiuti?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Norme tecniche Life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Cycle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Assessment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(LCA)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50625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29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Nel caso in cui fosse verificato il punto 5, i punti  7 e 8 si ritengono automaticamente verificati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3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7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È disponibile una dichiarazione dei produttori/fornitori di conformità alla seguente normativa: ecodesign (Regolamento (EU) 2019/424) considerato che la conformità alle normative può essere dimostrata anche tramite il sistema di gestione ISO 30134:2016 certificato da organismi di certificazione accreditati?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Regolamento (UE) 2019/424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30134:2016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487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8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La conformità delle apparecchiature dei data center è autocertificata dal produttore/fornitore tramite una dichiarazione resa ai sensi del D.P.R. n. 445/2000, adeguandosi alla seguente normativa: REACH (Regolamento (CE) n.1907/2006); RoHS (Direttiva 2011/65/EU e ss.m.i.); compatibilità elettromagnetica (Direttiva 2014/30/UE) (la conformità alla norma RoHS può essere dimostrata applicando la norma EN IEC 63000:2018)?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Direttiva (UE) 65/2011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IEC 63000:2018 / ISO 16890-1 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72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Ex-post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punti 9 e 10 sono alternativi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866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9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rispettate tutte le indicazioni definite nei Criteri dell’UE in materia di appalti pubblici verdi per i centri dati, le sale server e i servizi cloud della Commissione Europea applicabili e sono disponibili le relative prove di verifica?</a:t>
                      </a: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674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L’adesione al European Code of Conduct for Data Centre Energy Efficiency o l’attuazione delle pratiche attese in esso descritte (o nel documento CEN- CENELEC CLC TR50600-99-1 Data centre facilities and infrastructures - Part 99-1: Recommended practices for energy management) è stata verificata da una parte terza indipendente ed è stato svolto un audit almeno ogni tre anni?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</a:t>
                      </a: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BAF5AB27-192B-9354-3AA0-09A184BD78BF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6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2</a:t>
            </a:r>
            <a:endParaRPr lang="en-US" b="1" i="1">
              <a:solidFill>
                <a:srgbClr val="263F99"/>
              </a:solidFill>
              <a:latin typeface="Titillium Web SemiBold"/>
            </a:endParaRPr>
          </a:p>
          <a:p>
            <a:pPr>
              <a:buClr>
                <a:srgbClr val="000000"/>
              </a:buClr>
              <a:buSzPts val="2000"/>
            </a:pP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" name="Google Shape;440;p30"/>
          <p:cNvGraphicFramePr/>
          <p:nvPr>
            <p:extLst>
              <p:ext uri="{D42A27DB-BD31-4B8C-83A1-F6EECF244321}">
                <p14:modId xmlns:p14="http://schemas.microsoft.com/office/powerpoint/2010/main" val="3779491103"/>
              </p:ext>
            </p:extLst>
          </p:nvPr>
        </p:nvGraphicFramePr>
        <p:xfrm>
          <a:off x="221409" y="569722"/>
          <a:ext cx="10027493" cy="472617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83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2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1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501">
                  <a:extLst>
                    <a:ext uri="{9D8B030D-6E8A-4147-A177-3AD203B41FA5}">
                      <a16:colId xmlns:a16="http://schemas.microsoft.com/office/drawing/2014/main" val="3576897816"/>
                    </a:ext>
                  </a:extLst>
                </a:gridCol>
              </a:tblGrid>
              <a:tr h="62688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i="0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27400" marR="27400" marT="18267" marB="18267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555">
                <a:tc rowSpan="8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900" b="0" i="0" u="none" strike="noStrike" kern="1200" cap="none">
                          <a:solidFill>
                            <a:srgbClr val="000000"/>
                          </a:solidFill>
                          <a:latin typeface="Titillium Web"/>
                        </a:rPr>
                        <a:t>Ex-ante</a:t>
                      </a:r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È disponibile una Certificazione di sistema di gestione ambientale di tipo ISO 14001 o EMAS rilasciata sotto accreditamento?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14001 / Registrazione EMAS</a:t>
                      </a:r>
                      <a:endParaRPr sz="900" u="none" strike="noStrike" cap="none"/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/>
                        <a:t>Il requisito 1 verifica il rispetto del principio DNSH in maniera trasversale per tutti gli obiettivi ambientali rilevanti. Nel caso in cui questo non fosse disponibile, rispondere ai punti successivi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4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una comunicazione del calcolo della media ponderata del potenziale di riscaldamento globale, anche per l'inventario dei refrigeranti utilizzati nei siti o per fornire il servizio, e dimostrazione dell’aderenza al metodo descritto nell'allegato IV del regolamento (UE) n. 517/2014, oppure un sistema di gestione dell'energia (norma ISO 50001)  oppure un sistema di gestione ambientale (sistema EMAS o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 ISO 14001) che riporti l'uso di refrigeranti?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EPA ENERGY STAR/ ISO/IEC 30134-4:2017</a:t>
                      </a:r>
                      <a:endParaRPr sz="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punti 3, 4 e 5  sono alternativi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52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stati svolti degli studi di fattibilità per l’implementazione e il rispetto di tutte le “pratiche attese” incluse nella versione più recente del codice di condotta europeo sull’efficienza energetica dei centri dati e hanno attuato tutte le pratiche attese a cui è stato assegnato il valore massimo di 5?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202124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Decisione (UE) 2021/2054 della Commissione del 08/11/2021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55000 / ISO 14040 / ISO 14044 / EN 15978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871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4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 data center aderiscono alle pratiche raccomandate contenute nel CEN-CENELEC documento CLC TR50600-99-1 "Data centre facilities and infrastructures- Part 99-1 : Recommended practices for energy management?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CLC TR50600-99-1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50600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841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5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rispettati tutti i Criteri dell'UE applicabili in materia di appalti pubblici verdi per i centri dati, le sale server e servizi cloud?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sng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Criteri UE in materia di appalti pubblici verdi per i centri dati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La Checklist prosegue nella pagina successiva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C4558971-8929-4641-B7D3-3D40D05AD3B2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8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1</a:t>
            </a:r>
            <a:endParaRPr lang="en-US" b="1" i="1">
              <a:solidFill>
                <a:srgbClr val="263F99"/>
              </a:solidFill>
              <a:latin typeface="Titillium Web SemiBold"/>
            </a:endParaRPr>
          </a:p>
          <a:p>
            <a:pPr>
              <a:buClr>
                <a:srgbClr val="000000"/>
              </a:buClr>
              <a:buSzPts val="2000"/>
            </a:pP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6" name="Google Shape;446;p31"/>
          <p:cNvGraphicFramePr/>
          <p:nvPr>
            <p:extLst>
              <p:ext uri="{D42A27DB-BD31-4B8C-83A1-F6EECF244321}">
                <p14:modId xmlns:p14="http://schemas.microsoft.com/office/powerpoint/2010/main" val="1336086983"/>
              </p:ext>
            </p:extLst>
          </p:nvPr>
        </p:nvGraphicFramePr>
        <p:xfrm>
          <a:off x="206225" y="552589"/>
          <a:ext cx="10031791" cy="469976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72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5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0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6016">
                  <a:extLst>
                    <a:ext uri="{9D8B030D-6E8A-4147-A177-3AD203B41FA5}">
                      <a16:colId xmlns:a16="http://schemas.microsoft.com/office/drawing/2014/main" val="2088811299"/>
                    </a:ext>
                  </a:extLst>
                </a:gridCol>
                <a:gridCol w="889980">
                  <a:extLst>
                    <a:ext uri="{9D8B030D-6E8A-4147-A177-3AD203B41FA5}">
                      <a16:colId xmlns:a16="http://schemas.microsoft.com/office/drawing/2014/main" val="1225226178"/>
                    </a:ext>
                  </a:extLst>
                </a:gridCol>
                <a:gridCol w="819718">
                  <a:extLst>
                    <a:ext uri="{9D8B030D-6E8A-4147-A177-3AD203B41FA5}">
                      <a16:colId xmlns:a16="http://schemas.microsoft.com/office/drawing/2014/main" val="2463237474"/>
                    </a:ext>
                  </a:extLst>
                </a:gridCol>
              </a:tblGrid>
              <a:tr h="48231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 err="1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rmativa</a:t>
                      </a: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di riferimento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555">
                <a:tc rowSpan="8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Ex-ante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6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Per i soli Data Center costruiti ex novo, è stato redatto il  report di analisi dell’adattabilità in conformità alle linee guida dell'Appendice A del Regolamento Delegato 2021/2139 (riportate all'appendice 1 della Guida Operativa)?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4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/>
                        <a:t>Nel caso di opere che superano la soglia dei 10 milioni di euro, rispondere al posto del punto 6 al punto 6.1 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18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6.1 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stata effettuata una valutazione di vulnerabilità e del rischio per il clima in base agli Orientamenti sulla verifica climatica delle infrastrutture 2021-2027?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Regolamento (UE) 2019/424</a:t>
                      </a: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ISO 30134:2016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10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7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/>
                        <a:t>I data center hanno un piano di gestione dei rifiuti?</a:t>
                      </a: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60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/>
                        <a:t>Nel caso in cui fosse verificato il punto 5, i punti 8, 9 e 10 si ritengono automaticamente verificati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lang="it-IT" sz="900"/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517430"/>
                  </a:ext>
                </a:extLst>
              </a:tr>
              <a:tr h="8048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8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una dichiarazione dei produttori/fornitori di conformità alla seguente normativa: ecodesign (Regolamento (EU) 2019/424) considerato che la conformità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alle normative può essere dimostrata anche tramite il sistema di gestione ISO 30134:2016 certificato da organismi di certificazione accreditati?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Direttiva (UE) 65/2011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EN IEC 63000:2018 / ISO 16890-1 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7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9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E' disponibile l'iscrizione alla piattaforma RAEE in qualità di produttore/distributore dei produttori delle nuove apparecchiature elettriche ed elettroniche acquistate per il data center?</a:t>
                      </a: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852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La conformità delle apparecchiature dei data center è  verificata mediante una dichiarazione del  produttore/fornitore di conformità alla seguente normativa: REACH (Regolamento (CE) n.1907/2006); 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RoHS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(Direttiva 2011/65/EU e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ss.m.i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.); compatibilità  elettromagnetica (Direttiva 2014/30/UE). La conformità 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alla norma </a:t>
                      </a:r>
                      <a:r>
                        <a:rPr lang="it-IT" sz="900" b="0" i="0" u="none" strike="noStrike" cap="none" err="1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RoHS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può essere dimostrata applicando la  norma EN IEC 63000:2018?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--------------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</a:t>
                      </a: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58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La </a:t>
                      </a:r>
                      <a:r>
                        <a:rPr lang="it-IT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Titillium Web"/>
                        </a:rPr>
                        <a:t>Checklist</a:t>
                      </a: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prosegue nella pagina successiva</a:t>
                      </a:r>
                      <a:endParaRPr lang="it-IT"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542916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C09B0885-D6A0-FE89-F98C-18940DCCB14C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8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2</a:t>
            </a:r>
          </a:p>
          <a:p>
            <a:pPr>
              <a:buClr>
                <a:srgbClr val="000000"/>
              </a:buClr>
              <a:buSzPts val="2000"/>
            </a:pPr>
            <a:endParaRPr lang="it-IT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6" name="Google Shape;446;p31"/>
          <p:cNvGraphicFramePr/>
          <p:nvPr>
            <p:extLst>
              <p:ext uri="{D42A27DB-BD31-4B8C-83A1-F6EECF244321}">
                <p14:modId xmlns:p14="http://schemas.microsoft.com/office/powerpoint/2010/main" val="1581233409"/>
              </p:ext>
            </p:extLst>
          </p:nvPr>
        </p:nvGraphicFramePr>
        <p:xfrm>
          <a:off x="249103" y="591980"/>
          <a:ext cx="9999798" cy="464677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89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3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0862">
                  <a:extLst>
                    <a:ext uri="{9D8B030D-6E8A-4147-A177-3AD203B41FA5}">
                      <a16:colId xmlns:a16="http://schemas.microsoft.com/office/drawing/2014/main" val="2088811299"/>
                    </a:ext>
                  </a:extLst>
                </a:gridCol>
                <a:gridCol w="887142">
                  <a:extLst>
                    <a:ext uri="{9D8B030D-6E8A-4147-A177-3AD203B41FA5}">
                      <a16:colId xmlns:a16="http://schemas.microsoft.com/office/drawing/2014/main" val="1225226178"/>
                    </a:ext>
                  </a:extLst>
                </a:gridCol>
                <a:gridCol w="817104">
                  <a:extLst>
                    <a:ext uri="{9D8B030D-6E8A-4147-A177-3AD203B41FA5}">
                      <a16:colId xmlns:a16="http://schemas.microsoft.com/office/drawing/2014/main" val="2463237474"/>
                    </a:ext>
                  </a:extLst>
                </a:gridCol>
              </a:tblGrid>
              <a:tr h="56360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Svolgimento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delle verifiche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n.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Elementi di Controllo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Normativa di riferimento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Certificazione richiesta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Esito (Sì/No/Non applicabile)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it-IT" sz="900" b="1" i="0" u="none" strike="noStrike" cap="none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Commento (obbligatorio in caso di N/A)</a:t>
                      </a:r>
                      <a:endParaRPr sz="900" b="1" u="none" strike="noStrike" cap="none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63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248">
                <a:tc rowSpan="4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900" b="0" i="0" u="none" strike="noStrike" kern="1200" cap="none">
                          <a:solidFill>
                            <a:srgbClr val="000000"/>
                          </a:solidFill>
                          <a:latin typeface="Titillium Web"/>
                        </a:rPr>
                        <a:t>Ex-post</a:t>
                      </a:r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/>
                        <a:t>I punti 11 e 12 sono alternativi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488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11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L’adesione al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European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Code of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Conduct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for Data Centre Energy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Efficiency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o l’attuazione delle pratiche attese in esso descritte (o nel documento CEN- CENELEC CLC TR50600-99-1 Data centre facilities and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infrastructures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- Part 99-1: </a:t>
                      </a:r>
                      <a:r>
                        <a:rPr lang="it-IT" sz="900" u="none" strike="noStrike" cap="none" err="1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Recommended</a:t>
                      </a: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 practices for energy management) è stata verificata da una parte terza indipendente ed è stato svolto un audit almeno ogni tre anni?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906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12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Sono rispettate tutte le indicazioni definite nei Criteri dell’UE in materia di appalti pubblici verdi per i centri dati, le sale server e i servizi cloud della Commissione Europea applicabili e sono disponibili le relative prove di verifica?</a:t>
                      </a: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496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13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b="0" i="0" u="none" strike="noStrike" cap="none">
                          <a:solidFill>
                            <a:srgbClr val="000000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Per i soli nuovi data center costruiti ex novo, sono state attuate delle soluzioni di adattamento climatico eventualmente individuate?</a:t>
                      </a: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.</a:t>
                      </a:r>
                      <a:br>
                        <a:rPr lang="it-IT" sz="900" u="none" strike="noStrike" cap="none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</a:br>
                      <a:endParaRPr sz="900" u="none" strike="noStrike" cap="none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15967" marR="15967" marT="10633" marB="10633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Google Shape;250;p38">
            <a:extLst>
              <a:ext uri="{FF2B5EF4-FFF2-40B4-BE49-F238E27FC236}">
                <a16:creationId xmlns:a16="http://schemas.microsoft.com/office/drawing/2014/main" id="{C09B0885-D6A0-FE89-F98C-18940DCCB14C}"/>
              </a:ext>
            </a:extLst>
          </p:cNvPr>
          <p:cNvSpPr txBox="1"/>
          <p:nvPr/>
        </p:nvSpPr>
        <p:spPr>
          <a:xfrm>
            <a:off x="0" y="0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Check-list </a:t>
            </a:r>
            <a:r>
              <a:rPr lang="en-US" b="1" err="1">
                <a:solidFill>
                  <a:srgbClr val="263F99"/>
                </a:solidFill>
                <a:latin typeface="Titillium Web SemiBold"/>
                <a:sym typeface="Titillium Web"/>
              </a:rPr>
              <a:t>Scheda</a:t>
            </a:r>
            <a:r>
              <a:rPr lang="en-US" b="1">
                <a:solidFill>
                  <a:srgbClr val="263F99"/>
                </a:solidFill>
                <a:latin typeface="Titillium Web SemiBold"/>
                <a:sym typeface="Titillium Web"/>
              </a:rPr>
              <a:t> 8 – </a:t>
            </a:r>
            <a:r>
              <a:rPr lang="en-US" b="1" i="1" err="1">
                <a:solidFill>
                  <a:srgbClr val="263F99"/>
                </a:solidFill>
                <a:latin typeface="Titillium Web SemiBold"/>
                <a:sym typeface="Titillium Web"/>
              </a:rPr>
              <a:t>parte</a:t>
            </a:r>
            <a:r>
              <a:rPr lang="en-US" b="1" i="1">
                <a:solidFill>
                  <a:srgbClr val="263F99"/>
                </a:solidFill>
                <a:latin typeface="Titillium Web SemiBold"/>
                <a:sym typeface="Titillium Web"/>
              </a:rPr>
              <a:t> 3</a:t>
            </a:r>
          </a:p>
          <a:p>
            <a:pPr>
              <a:buClr>
                <a:srgbClr val="000000"/>
              </a:buClr>
              <a:buSzPts val="2000"/>
            </a:pPr>
            <a:endParaRPr lang="it-IT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488989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B99F71B-3DCE-B77B-B1C0-125C5694A2EB}"/>
              </a:ext>
            </a:extLst>
          </p:cNvPr>
          <p:cNvSpPr txBox="1"/>
          <p:nvPr/>
        </p:nvSpPr>
        <p:spPr>
          <a:xfrm>
            <a:off x="894189" y="1174351"/>
            <a:ext cx="10276112" cy="9848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Clr>
                <a:srgbClr val="000000"/>
              </a:buClr>
              <a:buSzPts val="1400"/>
            </a:pPr>
            <a:r>
              <a:rPr lang="it-IT" sz="1600">
                <a:solidFill>
                  <a:srgbClr val="5A6772"/>
                </a:solidFill>
                <a:latin typeface="Titillium Web"/>
                <a:sym typeface="Titillium Web"/>
              </a:rPr>
              <a:t>Questo avviso PNRR non prevede il finanziamento delle attività non conformi alla normativa ambientale dell'UE e nazionale (es, attività connesse ai combustibili fossili; attività connesse alle discariche di rifiuti, agli inceneritori, o attività che generano emissioni di gas a effetto serra non inferiori ai pertinenti parametri di riferimento). Tali attività fanno riferimento ad una lista di esclusione rinvenibile: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C209AC41-4433-9F3E-BCD1-F414A395BCDF}"/>
              </a:ext>
            </a:extLst>
          </p:cNvPr>
          <p:cNvGrpSpPr/>
          <p:nvPr/>
        </p:nvGrpSpPr>
        <p:grpSpPr>
          <a:xfrm>
            <a:off x="2206171" y="2228853"/>
            <a:ext cx="7779657" cy="2469912"/>
            <a:chOff x="1553027" y="2263456"/>
            <a:chExt cx="5834743" cy="1567543"/>
          </a:xfrm>
        </p:grpSpPr>
        <p:sp>
          <p:nvSpPr>
            <p:cNvPr id="24" name="Rettangolo con angoli in alto arrotondati 23">
              <a:extLst>
                <a:ext uri="{FF2B5EF4-FFF2-40B4-BE49-F238E27FC236}">
                  <a16:creationId xmlns:a16="http://schemas.microsoft.com/office/drawing/2014/main" id="{A3CC924B-5AA9-2AFF-CC08-D9AED55BB25B}"/>
                </a:ext>
              </a:extLst>
            </p:cNvPr>
            <p:cNvSpPr/>
            <p:nvPr/>
          </p:nvSpPr>
          <p:spPr>
            <a:xfrm>
              <a:off x="1553027" y="2263456"/>
              <a:ext cx="5834743" cy="1567543"/>
            </a:xfrm>
            <a:prstGeom prst="round2SameRect">
              <a:avLst/>
            </a:prstGeom>
            <a:solidFill>
              <a:srgbClr val="00717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7" name="Google Shape;460;p8">
              <a:extLst>
                <a:ext uri="{FF2B5EF4-FFF2-40B4-BE49-F238E27FC236}">
                  <a16:creationId xmlns:a16="http://schemas.microsoft.com/office/drawing/2014/main" id="{92C10E0C-464D-CE36-92E0-A0379977A434}"/>
                </a:ext>
              </a:extLst>
            </p:cNvPr>
            <p:cNvSpPr txBox="1"/>
            <p:nvPr/>
          </p:nvSpPr>
          <p:spPr>
            <a:xfrm>
              <a:off x="1582056" y="2263456"/>
              <a:ext cx="5805714" cy="5022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33" tIns="49500" rIns="99033" bIns="49500" anchor="t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467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• nell’Appendice della Scheda 26 della Guida Operativa per il rispetto del principio DNSH - Circolare n. 33  della Ragioneria Generale dello Stato del 13 ottobre 2022 </a:t>
              </a: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467" b="1" u="sng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https://www.rgs.mef.gov.it/VERSIONE </a:t>
              </a:r>
              <a:r>
                <a:rPr lang="it-IT" sz="1467" b="1" u="sng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it-IT" sz="1467" b="1" u="sng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-I/circolari/2022/circolare_n_33_2022/</a:t>
              </a:r>
              <a:r>
                <a:rPr lang="it-IT" sz="1467" b="1" u="sng" err="1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index.htmll</a:t>
              </a:r>
              <a:endParaRPr lang="it-IT" sz="1467" b="1" u="sng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467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Circolare n. 22 della Ragioneria Generale dello Stato del 14 maggio 2024</a:t>
              </a: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600" b="1">
                  <a:hlinkClick r:id="rId4"/>
                </a:rPr>
                <a:t>Ragioneria Generale dello Stato - Ministero </a:t>
              </a:r>
              <a:r>
                <a:rPr lang="it-IT" sz="1600" b="1" err="1">
                  <a:hlinkClick r:id="rId4"/>
                </a:rPr>
                <a:t>dell</a:t>
              </a:r>
              <a:r>
                <a:rPr lang="it-IT" sz="1600" b="1">
                  <a:hlinkClick r:id="rId4"/>
                </a:rPr>
                <a:t> Economia e delle Finanze - Circolare del 14 maggio 2024, n. 22 (mef.gov.it)</a:t>
              </a:r>
              <a:endParaRPr lang="it-IT" sz="1467" b="1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endParaRPr sz="1467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endParaRPr sz="1467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2" name="Google Shape;460;p8">
              <a:extLst>
                <a:ext uri="{FF2B5EF4-FFF2-40B4-BE49-F238E27FC236}">
                  <a16:creationId xmlns:a16="http://schemas.microsoft.com/office/drawing/2014/main" id="{609DC647-AF7D-ACAC-58C7-3A67F59F5062}"/>
                </a:ext>
              </a:extLst>
            </p:cNvPr>
            <p:cNvSpPr txBox="1"/>
            <p:nvPr/>
          </p:nvSpPr>
          <p:spPr>
            <a:xfrm>
              <a:off x="1574798" y="3055257"/>
              <a:ext cx="5805714" cy="669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33" tIns="49500" rIns="99033" bIns="495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endParaRPr sz="1467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endParaRPr lang="it-IT" sz="1467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467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• nelle pagine 28 e 29 delle Linee Guida sulle attività di rendicontazione e controllo - Circolare n. 30 della Ragioneria Generale dello Stato dell’11 agosto 2022</a:t>
              </a:r>
            </a:p>
            <a:p>
              <a:pPr>
                <a:lnSpc>
                  <a:spcPct val="90000"/>
                </a:lnSpc>
                <a:buClr>
                  <a:srgbClr val="000000"/>
                </a:buClr>
                <a:buSzPts val="1400"/>
              </a:pPr>
              <a:r>
                <a:rPr lang="it-IT" sz="1467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it-IT" sz="1467" b="1" u="sng">
                  <a:solidFill>
                    <a:srgbClr val="263F99"/>
                  </a:solidFill>
                  <a:latin typeface="Titillium Web"/>
                  <a:ea typeface="Titillium Web"/>
                  <a:cs typeface="Titillium Web"/>
                  <a:sym typeface="Titillium Web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https://www.rgs.mef.gov.it/VERSIONE-I/circolari/2022/circolare_n_30_2022/index.html</a:t>
              </a:r>
              <a:endParaRPr lang="it-IT" sz="1467" b="1" u="sng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5BB686FF-88EF-F557-44D8-74BEE2DB6AAE}"/>
              </a:ext>
            </a:extLst>
          </p:cNvPr>
          <p:cNvSpPr/>
          <p:nvPr/>
        </p:nvSpPr>
        <p:spPr>
          <a:xfrm>
            <a:off x="609910" y="841447"/>
            <a:ext cx="10560391" cy="4064000"/>
          </a:xfrm>
          <a:prstGeom prst="roundRect">
            <a:avLst/>
          </a:prstGeom>
          <a:noFill/>
          <a:ln w="63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8" name="Google Shape;249;p38">
            <a:extLst>
              <a:ext uri="{FF2B5EF4-FFF2-40B4-BE49-F238E27FC236}">
                <a16:creationId xmlns:a16="http://schemas.microsoft.com/office/drawing/2014/main" id="{E645DC0A-D37F-2571-F189-814CEC285FAE}"/>
              </a:ext>
            </a:extLst>
          </p:cNvPr>
          <p:cNvSpPr/>
          <p:nvPr/>
        </p:nvSpPr>
        <p:spPr>
          <a:xfrm>
            <a:off x="4127342" y="690666"/>
            <a:ext cx="3937316" cy="310196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F000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Lista di esclusione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6445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23BC8C8-0A7F-CF94-AED0-380AB976F42B}"/>
              </a:ext>
            </a:extLst>
          </p:cNvPr>
          <p:cNvSpPr/>
          <p:nvPr/>
        </p:nvSpPr>
        <p:spPr>
          <a:xfrm>
            <a:off x="1153974" y="2992121"/>
            <a:ext cx="1452880" cy="1513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rgbClr val="004E99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047E7D-9260-19ED-13B0-2F82029EEF07}"/>
              </a:ext>
            </a:extLst>
          </p:cNvPr>
          <p:cNvSpPr/>
          <p:nvPr/>
        </p:nvSpPr>
        <p:spPr>
          <a:xfrm>
            <a:off x="4216400" y="3774441"/>
            <a:ext cx="1452880" cy="1513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rgbClr val="004E99"/>
              </a:solidFill>
            </a:endParaRPr>
          </a:p>
        </p:txBody>
      </p:sp>
      <p:sp>
        <p:nvSpPr>
          <p:cNvPr id="2" name="CasellaDiTesto 4">
            <a:extLst>
              <a:ext uri="{FF2B5EF4-FFF2-40B4-BE49-F238E27FC236}">
                <a16:creationId xmlns:a16="http://schemas.microsoft.com/office/drawing/2014/main" id="{360E600F-5FD8-D648-753C-B030003758DF}"/>
              </a:ext>
            </a:extLst>
          </p:cNvPr>
          <p:cNvSpPr txBox="1"/>
          <p:nvPr/>
        </p:nvSpPr>
        <p:spPr>
          <a:xfrm>
            <a:off x="812822" y="1963768"/>
            <a:ext cx="10150146" cy="175432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b="1" dirty="0">
                <a:solidFill>
                  <a:srgbClr val="1D3895"/>
                </a:solidFill>
                <a:latin typeface="Titillium Web"/>
              </a:rPr>
              <a:t>Questo documento fornisce una guida operativa per la verifica dei requisiti ambientali </a:t>
            </a:r>
            <a:r>
              <a:rPr lang="it-IT" b="1" i="1" dirty="0">
                <a:solidFill>
                  <a:srgbClr val="00717D"/>
                </a:solidFill>
                <a:latin typeface="Titillium Web"/>
              </a:rPr>
              <a:t>DNSH</a:t>
            </a:r>
            <a:r>
              <a:rPr lang="it-IT" b="1" dirty="0">
                <a:solidFill>
                  <a:srgbClr val="00717D"/>
                </a:solidFill>
                <a:latin typeface="Titillium Web"/>
              </a:rPr>
              <a:t> </a:t>
            </a:r>
            <a:r>
              <a:rPr lang="it-IT" b="1" i="1" dirty="0">
                <a:solidFill>
                  <a:srgbClr val="00717D"/>
                </a:solidFill>
                <a:latin typeface="Titillium Web"/>
              </a:rPr>
              <a:t>(Do No </a:t>
            </a:r>
            <a:r>
              <a:rPr lang="it-IT" b="1" i="1" dirty="0" err="1">
                <a:solidFill>
                  <a:srgbClr val="00717D"/>
                </a:solidFill>
                <a:latin typeface="Titillium Web"/>
              </a:rPr>
              <a:t>Significant</a:t>
            </a:r>
            <a:r>
              <a:rPr lang="it-IT" b="1" i="1" dirty="0">
                <a:solidFill>
                  <a:srgbClr val="00717D"/>
                </a:solidFill>
                <a:latin typeface="Titillium Web"/>
              </a:rPr>
              <a:t> </a:t>
            </a:r>
            <a:r>
              <a:rPr lang="it-IT" b="1" i="1" dirty="0" err="1">
                <a:solidFill>
                  <a:srgbClr val="00717D"/>
                </a:solidFill>
                <a:latin typeface="Titillium Web"/>
              </a:rPr>
              <a:t>Harm</a:t>
            </a:r>
            <a:r>
              <a:rPr lang="it-IT" b="1" i="1" dirty="0">
                <a:solidFill>
                  <a:srgbClr val="00717D"/>
                </a:solidFill>
                <a:latin typeface="Titillium Web"/>
              </a:rPr>
              <a:t>) </a:t>
            </a:r>
            <a:r>
              <a:rPr lang="it-IT" b="1" dirty="0">
                <a:solidFill>
                  <a:srgbClr val="1D3895"/>
                </a:solidFill>
                <a:latin typeface="Titillium Web"/>
              </a:rPr>
              <a:t>dei fornitori ICT nell’ambito dell’attuazione del Sub-investimento 2.2.3 del PNRR secondo quanto previsto nella Circolare MEF – RGS del 13 ottobre 2022 n 33, integrata con Circolare del 14 maggio 2024 n. 22.</a:t>
            </a:r>
            <a:endParaRPr lang="it-IT" b="1" dirty="0">
              <a:solidFill>
                <a:srgbClr val="1D3895"/>
              </a:solidFill>
              <a:latin typeface="Titillium Web"/>
              <a:sym typeface="Titillium Web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it-IT" sz="1600" b="1" i="0" u="none" strike="noStrike" cap="none" dirty="0">
              <a:solidFill>
                <a:srgbClr val="00717D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2000" dirty="0">
                <a:solidFill>
                  <a:srgbClr val="00717D"/>
                </a:solidFill>
                <a:latin typeface="Titillium Web"/>
              </a:rPr>
              <a:t>Il documento può subire aggiornamenti dovute all’evoluzione della normativa.</a:t>
            </a:r>
            <a:endParaRPr lang="it-IT" sz="2000" dirty="0">
              <a:solidFill>
                <a:srgbClr val="00717D"/>
              </a:solidFill>
              <a:latin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5130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23BC8C8-0A7F-CF94-AED0-380AB976F42B}"/>
              </a:ext>
            </a:extLst>
          </p:cNvPr>
          <p:cNvSpPr/>
          <p:nvPr/>
        </p:nvSpPr>
        <p:spPr>
          <a:xfrm>
            <a:off x="1950387" y="2815140"/>
            <a:ext cx="1452880" cy="1513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rgbClr val="004E99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047E7D-9260-19ED-13B0-2F82029EEF07}"/>
              </a:ext>
            </a:extLst>
          </p:cNvPr>
          <p:cNvSpPr/>
          <p:nvPr/>
        </p:nvSpPr>
        <p:spPr>
          <a:xfrm>
            <a:off x="5012813" y="3597460"/>
            <a:ext cx="1452880" cy="1513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rgbClr val="004E99"/>
              </a:solidFill>
            </a:endParaRPr>
          </a:p>
        </p:txBody>
      </p:sp>
      <p:sp>
        <p:nvSpPr>
          <p:cNvPr id="3" name="Rettangolo con un angolo ritagliato 5">
            <a:extLst>
              <a:ext uri="{FF2B5EF4-FFF2-40B4-BE49-F238E27FC236}">
                <a16:creationId xmlns:a16="http://schemas.microsoft.com/office/drawing/2014/main" id="{8BCA1779-0991-6259-3A19-F79BBA948581}"/>
              </a:ext>
            </a:extLst>
          </p:cNvPr>
          <p:cNvSpPr/>
          <p:nvPr/>
        </p:nvSpPr>
        <p:spPr>
          <a:xfrm>
            <a:off x="9595668" y="775014"/>
            <a:ext cx="1600200" cy="553065"/>
          </a:xfrm>
          <a:prstGeom prst="snip1Rect">
            <a:avLst/>
          </a:prstGeom>
          <a:solidFill>
            <a:srgbClr val="263F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sz="1200" b="1" i="0" u="none" strike="noStrike" cap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Quale scheda compilare?</a:t>
            </a:r>
          </a:p>
        </p:txBody>
      </p:sp>
      <p:sp>
        <p:nvSpPr>
          <p:cNvPr id="4" name="Google Shape;107;p4">
            <a:extLst>
              <a:ext uri="{FF2B5EF4-FFF2-40B4-BE49-F238E27FC236}">
                <a16:creationId xmlns:a16="http://schemas.microsoft.com/office/drawing/2014/main" id="{58A1C645-A63D-25D4-25B4-6693C9CA5A69}"/>
              </a:ext>
            </a:extLst>
          </p:cNvPr>
          <p:cNvSpPr txBox="1"/>
          <p:nvPr/>
        </p:nvSpPr>
        <p:spPr>
          <a:xfrm>
            <a:off x="2920475" y="2583696"/>
            <a:ext cx="5509947" cy="1796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Il campo di applicazione prevede l'esternalizzazione a un ambiente 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applicativo cloud e/o in hosting, acquistando un servizio e non un prodotto fisico.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Per i servizi cloud ciò comprende: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• l'acquisto di servizi di hosting;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• l'acquisto di servizi cloud.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Questo servizio si applica a qualsiasi intervento che preveda lo stoccaggio, manipolazione, gestione, movimentazione, controllo, switching, trasmissione, e processing di dati attraverso data centers (incluso </a:t>
            </a:r>
            <a:r>
              <a:rPr lang="it-IT" sz="1400" b="0" i="0" u="none" strike="noStrike" cap="none" err="1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l’edge</a:t>
            </a: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 computing).</a:t>
            </a:r>
          </a:p>
        </p:txBody>
      </p:sp>
      <p:sp>
        <p:nvSpPr>
          <p:cNvPr id="5" name="Google Shape;108;p4">
            <a:extLst>
              <a:ext uri="{FF2B5EF4-FFF2-40B4-BE49-F238E27FC236}">
                <a16:creationId xmlns:a16="http://schemas.microsoft.com/office/drawing/2014/main" id="{8811F481-5591-9C5C-7ED4-E5F230D8625A}"/>
              </a:ext>
            </a:extLst>
          </p:cNvPr>
          <p:cNvSpPr txBox="1"/>
          <p:nvPr/>
        </p:nvSpPr>
        <p:spPr>
          <a:xfrm>
            <a:off x="2968934" y="949752"/>
            <a:ext cx="4346687" cy="1279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Nel caso di Acquisti, al Leasing ed al noleggio, di computer ed apparecchiature elettriche ed elettroniche, ed in particolare: 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• Dispositivi fissi (es. pc desktop, server, stampanti e materiale di consumo)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4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rPr>
              <a:t>• Dispositivi portatili (es. laptop, tablet)</a:t>
            </a:r>
            <a:endParaRPr sz="1400" b="0" i="0" u="none" strike="noStrike" cap="none">
              <a:solidFill>
                <a:srgbClr val="263F99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</p:txBody>
      </p:sp>
      <p:cxnSp>
        <p:nvCxnSpPr>
          <p:cNvPr id="6" name="Google Shape;118;p4">
            <a:extLst>
              <a:ext uri="{FF2B5EF4-FFF2-40B4-BE49-F238E27FC236}">
                <a16:creationId xmlns:a16="http://schemas.microsoft.com/office/drawing/2014/main" id="{490163CF-9642-7CE3-CE9A-742FCE3C42AD}"/>
              </a:ext>
            </a:extLst>
          </p:cNvPr>
          <p:cNvCxnSpPr/>
          <p:nvPr/>
        </p:nvCxnSpPr>
        <p:spPr>
          <a:xfrm>
            <a:off x="3617800" y="2395232"/>
            <a:ext cx="1240972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" name="Google Shape;119;p4">
            <a:extLst>
              <a:ext uri="{FF2B5EF4-FFF2-40B4-BE49-F238E27FC236}">
                <a16:creationId xmlns:a16="http://schemas.microsoft.com/office/drawing/2014/main" id="{30D6E068-6A46-5137-F657-65CD0D2119B2}"/>
              </a:ext>
            </a:extLst>
          </p:cNvPr>
          <p:cNvCxnSpPr/>
          <p:nvPr/>
        </p:nvCxnSpPr>
        <p:spPr>
          <a:xfrm rot="10800000">
            <a:off x="3617800" y="2260014"/>
            <a:ext cx="0" cy="139539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" name="Google Shape;122;p4">
            <a:extLst>
              <a:ext uri="{FF2B5EF4-FFF2-40B4-BE49-F238E27FC236}">
                <a16:creationId xmlns:a16="http://schemas.microsoft.com/office/drawing/2014/main" id="{CA679A76-EB90-BD7B-8504-BE3721AF71D1}"/>
              </a:ext>
            </a:extLst>
          </p:cNvPr>
          <p:cNvCxnSpPr/>
          <p:nvPr/>
        </p:nvCxnSpPr>
        <p:spPr>
          <a:xfrm rot="10800000">
            <a:off x="3683117" y="4712453"/>
            <a:ext cx="0" cy="139539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" name="Rettangolo con angoli arrotondati 7">
            <a:extLst>
              <a:ext uri="{FF2B5EF4-FFF2-40B4-BE49-F238E27FC236}">
                <a16:creationId xmlns:a16="http://schemas.microsoft.com/office/drawing/2014/main" id="{57583E6B-2E80-5242-8E93-540EBBBAB596}"/>
              </a:ext>
            </a:extLst>
          </p:cNvPr>
          <p:cNvSpPr/>
          <p:nvPr/>
        </p:nvSpPr>
        <p:spPr>
          <a:xfrm>
            <a:off x="1218373" y="1002915"/>
            <a:ext cx="1584000" cy="1319981"/>
          </a:xfrm>
          <a:prstGeom prst="roundRect">
            <a:avLst/>
          </a:prstGeom>
          <a:solidFill>
            <a:srgbClr val="263F99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500000000000000" pitchFamily="2" charset="0"/>
            </a:endParaRPr>
          </a:p>
        </p:txBody>
      </p:sp>
      <p:sp>
        <p:nvSpPr>
          <p:cNvPr id="11" name="Google Shape;112;p4">
            <a:extLst>
              <a:ext uri="{FF2B5EF4-FFF2-40B4-BE49-F238E27FC236}">
                <a16:creationId xmlns:a16="http://schemas.microsoft.com/office/drawing/2014/main" id="{953BCC3C-0C63-7AE0-27B4-666EAB942AD3}"/>
              </a:ext>
            </a:extLst>
          </p:cNvPr>
          <p:cNvSpPr txBox="1"/>
          <p:nvPr/>
        </p:nvSpPr>
        <p:spPr>
          <a:xfrm>
            <a:off x="1421945" y="1903605"/>
            <a:ext cx="1237300" cy="4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1" i="0" u="sng" strike="noStrike" cap="none">
                <a:solidFill>
                  <a:schemeClr val="bg1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HARDWARE</a:t>
            </a:r>
            <a:endParaRPr sz="1200" b="1" i="0" u="sng" strike="noStrike" cap="none">
              <a:solidFill>
                <a:schemeClr val="bg1"/>
              </a:solidFill>
              <a:latin typeface="Titillium Web" panose="00000500000000000000" pitchFamily="2" charset="0"/>
              <a:ea typeface="Titillium Web"/>
              <a:cs typeface="Titillium Web"/>
              <a:sym typeface="Titillium We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2060"/>
              </a:solidFill>
              <a:latin typeface="Titillium Web" panose="00000500000000000000" pitchFamily="2" charset="0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16;p4" descr="Computer con riempimento a tinta unita">
            <a:extLst>
              <a:ext uri="{FF2B5EF4-FFF2-40B4-BE49-F238E27FC236}">
                <a16:creationId xmlns:a16="http://schemas.microsoft.com/office/drawing/2014/main" id="{91B6B73C-B72B-0D36-EC84-11069335B41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40047" y="1119526"/>
            <a:ext cx="914400" cy="914400"/>
          </a:xfrm>
          <a:prstGeom prst="rect">
            <a:avLst/>
          </a:prstGeom>
          <a:solidFill>
            <a:srgbClr val="263F99"/>
          </a:solidFill>
          <a:ln>
            <a:noFill/>
          </a:ln>
        </p:spPr>
      </p:pic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id="{BCF1A8E9-2778-2F7A-2F1F-3F85048ADE2D}"/>
              </a:ext>
            </a:extLst>
          </p:cNvPr>
          <p:cNvSpPr/>
          <p:nvPr/>
        </p:nvSpPr>
        <p:spPr>
          <a:xfrm>
            <a:off x="1115437" y="913990"/>
            <a:ext cx="7239255" cy="1496962"/>
          </a:xfrm>
          <a:prstGeom prst="roundRect">
            <a:avLst/>
          </a:prstGeom>
          <a:noFill/>
          <a:ln w="28575">
            <a:solidFill>
              <a:srgbClr val="263F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500000000000000" pitchFamily="2" charset="0"/>
            </a:endParaRPr>
          </a:p>
        </p:txBody>
      </p:sp>
      <p:grpSp>
        <p:nvGrpSpPr>
          <p:cNvPr id="16" name="Gruppo 28">
            <a:extLst>
              <a:ext uri="{FF2B5EF4-FFF2-40B4-BE49-F238E27FC236}">
                <a16:creationId xmlns:a16="http://schemas.microsoft.com/office/drawing/2014/main" id="{49070A16-DAFD-5CDE-7281-8BE3D58A243F}"/>
              </a:ext>
            </a:extLst>
          </p:cNvPr>
          <p:cNvGrpSpPr/>
          <p:nvPr/>
        </p:nvGrpSpPr>
        <p:grpSpPr>
          <a:xfrm>
            <a:off x="9765204" y="1535111"/>
            <a:ext cx="1340938" cy="478210"/>
            <a:chOff x="7469987" y="1283666"/>
            <a:chExt cx="1340938" cy="478210"/>
          </a:xfrm>
        </p:grpSpPr>
        <p:cxnSp>
          <p:nvCxnSpPr>
            <p:cNvPr id="17" name="Google Shape;120;p4">
              <a:extLst>
                <a:ext uri="{FF2B5EF4-FFF2-40B4-BE49-F238E27FC236}">
                  <a16:creationId xmlns:a16="http://schemas.microsoft.com/office/drawing/2014/main" id="{72BBC8DD-006B-2C4A-DF8C-1858EC0DA1BD}"/>
                </a:ext>
              </a:extLst>
            </p:cNvPr>
            <p:cNvCxnSpPr>
              <a:cxnSpLocks/>
            </p:cNvCxnSpPr>
            <p:nvPr/>
          </p:nvCxnSpPr>
          <p:spPr>
            <a:xfrm>
              <a:off x="7662358" y="1664304"/>
              <a:ext cx="956197" cy="0"/>
            </a:xfrm>
            <a:prstGeom prst="straightConnector1">
              <a:avLst/>
            </a:prstGeom>
            <a:noFill/>
            <a:ln w="19050" cap="flat" cmpd="sng">
              <a:solidFill>
                <a:srgbClr val="263F99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" name="Google Shape;125;p4">
              <a:extLst>
                <a:ext uri="{FF2B5EF4-FFF2-40B4-BE49-F238E27FC236}">
                  <a16:creationId xmlns:a16="http://schemas.microsoft.com/office/drawing/2014/main" id="{D635BA6A-0A9C-0259-A797-BBA43882611F}"/>
                </a:ext>
              </a:extLst>
            </p:cNvPr>
            <p:cNvSpPr txBox="1"/>
            <p:nvPr/>
          </p:nvSpPr>
          <p:spPr>
            <a:xfrm>
              <a:off x="7469987" y="1283666"/>
              <a:ext cx="1340938" cy="4782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4275" tIns="37125" rIns="74275" bIns="3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800" b="1" i="0" u="none" strike="noStrike" cap="none">
                  <a:solidFill>
                    <a:srgbClr val="263F99"/>
                  </a:solidFill>
                  <a:latin typeface="Titillium Web" panose="00000500000000000000" pitchFamily="2" charset="0"/>
                  <a:ea typeface="Calibri"/>
                  <a:cs typeface="Calibri"/>
                  <a:sym typeface="Calibri"/>
                </a:rPr>
                <a:t>Scheda 3</a:t>
              </a:r>
              <a:endParaRPr sz="18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" name="Rettangolo con angoli arrotondati 13">
            <a:extLst>
              <a:ext uri="{FF2B5EF4-FFF2-40B4-BE49-F238E27FC236}">
                <a16:creationId xmlns:a16="http://schemas.microsoft.com/office/drawing/2014/main" id="{5045158A-1A64-71CB-1FAD-0EDE9D0CCB4D}"/>
              </a:ext>
            </a:extLst>
          </p:cNvPr>
          <p:cNvSpPr/>
          <p:nvPr/>
        </p:nvSpPr>
        <p:spPr>
          <a:xfrm>
            <a:off x="1115438" y="2526480"/>
            <a:ext cx="7239255" cy="2694449"/>
          </a:xfrm>
          <a:prstGeom prst="roundRect">
            <a:avLst/>
          </a:prstGeom>
          <a:noFill/>
          <a:ln w="28575">
            <a:solidFill>
              <a:srgbClr val="263F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500000000000000" pitchFamily="2" charset="0"/>
            </a:endParaRPr>
          </a:p>
        </p:txBody>
      </p:sp>
      <p:grpSp>
        <p:nvGrpSpPr>
          <p:cNvPr id="20" name="Gruppo 97">
            <a:extLst>
              <a:ext uri="{FF2B5EF4-FFF2-40B4-BE49-F238E27FC236}">
                <a16:creationId xmlns:a16="http://schemas.microsoft.com/office/drawing/2014/main" id="{FA7C85C1-0E5A-B26A-79AB-539E18609104}"/>
              </a:ext>
            </a:extLst>
          </p:cNvPr>
          <p:cNvGrpSpPr/>
          <p:nvPr/>
        </p:nvGrpSpPr>
        <p:grpSpPr>
          <a:xfrm>
            <a:off x="1218373" y="2654709"/>
            <a:ext cx="1584000" cy="2455700"/>
            <a:chOff x="324465" y="2625213"/>
            <a:chExt cx="1585451" cy="1917290"/>
          </a:xfrm>
        </p:grpSpPr>
        <p:sp>
          <p:nvSpPr>
            <p:cNvPr id="21" name="Rettangolo con angoli arrotondati 22">
              <a:extLst>
                <a:ext uri="{FF2B5EF4-FFF2-40B4-BE49-F238E27FC236}">
                  <a16:creationId xmlns:a16="http://schemas.microsoft.com/office/drawing/2014/main" id="{4115CE8B-9CDF-3956-61B5-1972008C7A68}"/>
                </a:ext>
              </a:extLst>
            </p:cNvPr>
            <p:cNvSpPr/>
            <p:nvPr/>
          </p:nvSpPr>
          <p:spPr>
            <a:xfrm>
              <a:off x="324465" y="2625213"/>
              <a:ext cx="1585451" cy="1917290"/>
            </a:xfrm>
            <a:prstGeom prst="roundRect">
              <a:avLst/>
            </a:prstGeom>
            <a:solidFill>
              <a:srgbClr val="263F9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Titillium Web" panose="00000500000000000000" pitchFamily="2" charset="0"/>
              </a:endParaRPr>
            </a:p>
          </p:txBody>
        </p:sp>
        <p:grpSp>
          <p:nvGrpSpPr>
            <p:cNvPr id="22" name="Gruppo 96">
              <a:extLst>
                <a:ext uri="{FF2B5EF4-FFF2-40B4-BE49-F238E27FC236}">
                  <a16:creationId xmlns:a16="http://schemas.microsoft.com/office/drawing/2014/main" id="{65971B23-71E8-4AB0-282A-2817D9595D55}"/>
                </a:ext>
              </a:extLst>
            </p:cNvPr>
            <p:cNvGrpSpPr/>
            <p:nvPr/>
          </p:nvGrpSpPr>
          <p:grpSpPr>
            <a:xfrm>
              <a:off x="360805" y="2836783"/>
              <a:ext cx="1448100" cy="1487942"/>
              <a:chOff x="360805" y="2836783"/>
              <a:chExt cx="1448100" cy="1487942"/>
            </a:xfrm>
          </p:grpSpPr>
          <p:sp>
            <p:nvSpPr>
              <p:cNvPr id="23" name="Google Shape;109;p4">
                <a:extLst>
                  <a:ext uri="{FF2B5EF4-FFF2-40B4-BE49-F238E27FC236}">
                    <a16:creationId xmlns:a16="http://schemas.microsoft.com/office/drawing/2014/main" id="{D9AC0C85-4AB6-C4B6-C09F-BBD0F0DC6214}"/>
                  </a:ext>
                </a:extLst>
              </p:cNvPr>
              <p:cNvSpPr txBox="1"/>
              <p:nvPr/>
            </p:nvSpPr>
            <p:spPr>
              <a:xfrm>
                <a:off x="360805" y="2918184"/>
                <a:ext cx="871215" cy="5157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it-IT" sz="1200" b="1" i="0" u="sng" strike="noStrike" cap="none">
                    <a:solidFill>
                      <a:schemeClr val="bg1"/>
                    </a:solidFill>
                    <a:latin typeface="Titillium Web" panose="00000500000000000000" pitchFamily="2" charset="0"/>
                    <a:ea typeface="Titillium Web"/>
                    <a:cs typeface="Titillium Web"/>
                    <a:sym typeface="Titillium Web"/>
                  </a:rPr>
                  <a:t>SERVIZI</a:t>
                </a:r>
                <a:r>
                  <a:rPr lang="it-IT" sz="1200" b="1" i="0" u="none" strike="noStrike" cap="none">
                    <a:solidFill>
                      <a:schemeClr val="bg1"/>
                    </a:solidFill>
                    <a:latin typeface="Titillium Web" panose="00000500000000000000" pitchFamily="2" charset="0"/>
                    <a:ea typeface="Titillium Web"/>
                    <a:cs typeface="Titillium Web"/>
                    <a:sym typeface="Titillium Web"/>
                  </a:rPr>
                  <a:t> CLOUD</a:t>
                </a:r>
                <a:endParaRPr sz="1400" b="0" i="0" u="none" strike="noStrike" cap="none">
                  <a:solidFill>
                    <a:schemeClr val="bg1"/>
                  </a:solidFill>
                  <a:latin typeface="Titillium Web" panose="00000500000000000000" pitchFamily="2" charset="0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4" name="Google Shape;114;p4" descr="Server con riempimento a tinta unita">
                <a:extLst>
                  <a:ext uri="{FF2B5EF4-FFF2-40B4-BE49-F238E27FC236}">
                    <a16:creationId xmlns:a16="http://schemas.microsoft.com/office/drawing/2014/main" id="{8BF0B7AD-638D-55E1-BEE1-9DF4D2F3B265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97470" y="3545253"/>
                <a:ext cx="779472" cy="779472"/>
              </a:xfrm>
              <a:prstGeom prst="rect">
                <a:avLst/>
              </a:prstGeom>
              <a:solidFill>
                <a:srgbClr val="263F99"/>
              </a:solidFill>
              <a:ln>
                <a:noFill/>
              </a:ln>
            </p:spPr>
          </p:pic>
          <p:pic>
            <p:nvPicPr>
              <p:cNvPr id="25" name="Google Shape;115;p4" descr="Sincronizzazione cloud con riempimento a tinta unita">
                <a:extLst>
                  <a:ext uri="{FF2B5EF4-FFF2-40B4-BE49-F238E27FC236}">
                    <a16:creationId xmlns:a16="http://schemas.microsoft.com/office/drawing/2014/main" id="{62395E3E-CCD4-1B8F-A038-DA6D8DC9906F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111210" y="2836783"/>
                <a:ext cx="678586" cy="678586"/>
              </a:xfrm>
              <a:prstGeom prst="rect">
                <a:avLst/>
              </a:prstGeom>
              <a:solidFill>
                <a:srgbClr val="263F99"/>
              </a:solidFill>
              <a:ln>
                <a:noFill/>
              </a:ln>
            </p:spPr>
          </p:pic>
          <p:sp>
            <p:nvSpPr>
              <p:cNvPr id="26" name="Google Shape;117;p4">
                <a:extLst>
                  <a:ext uri="{FF2B5EF4-FFF2-40B4-BE49-F238E27FC236}">
                    <a16:creationId xmlns:a16="http://schemas.microsoft.com/office/drawing/2014/main" id="{37D250DE-A82A-5824-1897-8F67BDBF3069}"/>
                  </a:ext>
                </a:extLst>
              </p:cNvPr>
              <p:cNvSpPr txBox="1"/>
              <p:nvPr/>
            </p:nvSpPr>
            <p:spPr>
              <a:xfrm>
                <a:off x="1092102" y="3644297"/>
                <a:ext cx="716803" cy="581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it-IT" sz="1200" b="1" i="0" u="none" strike="noStrike" cap="none">
                    <a:solidFill>
                      <a:schemeClr val="bg1"/>
                    </a:solidFill>
                    <a:latin typeface="Titillium Web" panose="00000500000000000000" pitchFamily="2" charset="0"/>
                    <a:ea typeface="Titillium Web"/>
                    <a:cs typeface="Titillium Web"/>
                    <a:sym typeface="Titillium Web"/>
                  </a:rPr>
                  <a:t>DATA </a:t>
                </a:r>
                <a:r>
                  <a:rPr lang="it-IT" sz="1200" b="1" i="0" u="sng" strike="noStrike" cap="none">
                    <a:solidFill>
                      <a:schemeClr val="bg1"/>
                    </a:solidFill>
                    <a:latin typeface="Titillium Web" panose="00000500000000000000" pitchFamily="2" charset="0"/>
                    <a:ea typeface="Titillium Web"/>
                    <a:cs typeface="Titillium Web"/>
                    <a:sym typeface="Titillium Web"/>
                  </a:rPr>
                  <a:t>CENTER</a:t>
                </a:r>
                <a:endParaRPr sz="1200" b="1" i="0" u="sng" strike="noStrike" cap="none">
                  <a:solidFill>
                    <a:schemeClr val="bg1"/>
                  </a:solidFill>
                  <a:latin typeface="Titillium Web" panose="00000500000000000000" pitchFamily="2" charset="0"/>
                  <a:ea typeface="Titillium Web"/>
                  <a:cs typeface="Titillium Web"/>
                  <a:sym typeface="Titillium Web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endParaRPr sz="1200" b="0" i="0" u="none" strike="noStrike" cap="none">
                  <a:solidFill>
                    <a:schemeClr val="bg1"/>
                  </a:solidFill>
                  <a:latin typeface="Titillium Web" panose="00000500000000000000" pitchFamily="2" charset="0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" name="Gruppo 27">
            <a:extLst>
              <a:ext uri="{FF2B5EF4-FFF2-40B4-BE49-F238E27FC236}">
                <a16:creationId xmlns:a16="http://schemas.microsoft.com/office/drawing/2014/main" id="{9ECC3409-DECC-A465-1421-50679B141714}"/>
              </a:ext>
            </a:extLst>
          </p:cNvPr>
          <p:cNvGrpSpPr/>
          <p:nvPr/>
        </p:nvGrpSpPr>
        <p:grpSpPr>
          <a:xfrm>
            <a:off x="9595668" y="3554410"/>
            <a:ext cx="1600200" cy="478210"/>
            <a:chOff x="7300451" y="3471343"/>
            <a:chExt cx="1600200" cy="478210"/>
          </a:xfrm>
        </p:grpSpPr>
        <p:sp>
          <p:nvSpPr>
            <p:cNvPr id="28" name="Google Shape;125;p4">
              <a:extLst>
                <a:ext uri="{FF2B5EF4-FFF2-40B4-BE49-F238E27FC236}">
                  <a16:creationId xmlns:a16="http://schemas.microsoft.com/office/drawing/2014/main" id="{93FECF7A-6346-8EC8-C2CD-42B6833EBD7D}"/>
                </a:ext>
              </a:extLst>
            </p:cNvPr>
            <p:cNvSpPr txBox="1"/>
            <p:nvPr/>
          </p:nvSpPr>
          <p:spPr>
            <a:xfrm>
              <a:off x="7300451" y="3471343"/>
              <a:ext cx="1600200" cy="4782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4275" tIns="37125" rIns="74275" bIns="37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800" b="1" i="0" u="none" strike="noStrike" cap="none">
                  <a:solidFill>
                    <a:srgbClr val="263F99"/>
                  </a:solidFill>
                  <a:latin typeface="Titillium Web" panose="00000500000000000000" pitchFamily="2" charset="0"/>
                  <a:ea typeface="Calibri"/>
                  <a:cs typeface="Calibri"/>
                  <a:sym typeface="Calibri"/>
                </a:rPr>
                <a:t>Scheda 6 e 8</a:t>
              </a:r>
              <a:endParaRPr sz="1800" b="0" i="0" u="none" strike="noStrike" cap="none">
                <a:solidFill>
                  <a:srgbClr val="263F99"/>
                </a:solidFill>
                <a:latin typeface="Titillium Web" panose="00000500000000000000" pitchFamily="2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9" name="Google Shape;120;p4">
              <a:extLst>
                <a:ext uri="{FF2B5EF4-FFF2-40B4-BE49-F238E27FC236}">
                  <a16:creationId xmlns:a16="http://schemas.microsoft.com/office/drawing/2014/main" id="{5B2C1CDD-F331-C5C6-EEC0-9F6E45D44A63}"/>
                </a:ext>
              </a:extLst>
            </p:cNvPr>
            <p:cNvCxnSpPr>
              <a:cxnSpLocks/>
            </p:cNvCxnSpPr>
            <p:nvPr/>
          </p:nvCxnSpPr>
          <p:spPr>
            <a:xfrm>
              <a:off x="7469987" y="3896227"/>
              <a:ext cx="1340938" cy="0"/>
            </a:xfrm>
            <a:prstGeom prst="straightConnector1">
              <a:avLst/>
            </a:prstGeom>
            <a:noFill/>
            <a:ln w="19050" cap="flat" cmpd="sng">
              <a:solidFill>
                <a:srgbClr val="263F99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0" name="Google Shape;118;p4">
            <a:extLst>
              <a:ext uri="{FF2B5EF4-FFF2-40B4-BE49-F238E27FC236}">
                <a16:creationId xmlns:a16="http://schemas.microsoft.com/office/drawing/2014/main" id="{D3ADC040-A51F-4105-9376-1F99F1A9274E}"/>
              </a:ext>
            </a:extLst>
          </p:cNvPr>
          <p:cNvCxnSpPr>
            <a:cxnSpLocks/>
          </p:cNvCxnSpPr>
          <p:nvPr/>
        </p:nvCxnSpPr>
        <p:spPr>
          <a:xfrm>
            <a:off x="8354696" y="1774216"/>
            <a:ext cx="1240972" cy="0"/>
          </a:xfrm>
          <a:prstGeom prst="straightConnector1">
            <a:avLst/>
          </a:prstGeom>
          <a:noFill/>
          <a:ln w="19050" cap="flat" cmpd="sng">
            <a:solidFill>
              <a:srgbClr val="263F9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" name="Google Shape;118;p4">
            <a:extLst>
              <a:ext uri="{FF2B5EF4-FFF2-40B4-BE49-F238E27FC236}">
                <a16:creationId xmlns:a16="http://schemas.microsoft.com/office/drawing/2014/main" id="{F7926767-F378-F964-A651-86F3A8397004}"/>
              </a:ext>
            </a:extLst>
          </p:cNvPr>
          <p:cNvCxnSpPr>
            <a:cxnSpLocks/>
          </p:cNvCxnSpPr>
          <p:nvPr/>
        </p:nvCxnSpPr>
        <p:spPr>
          <a:xfrm>
            <a:off x="8354696" y="3820888"/>
            <a:ext cx="1240972" cy="0"/>
          </a:xfrm>
          <a:prstGeom prst="straightConnector1">
            <a:avLst/>
          </a:prstGeom>
          <a:noFill/>
          <a:ln w="19050" cap="flat" cmpd="sng">
            <a:solidFill>
              <a:srgbClr val="263F99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522042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3FB0FC32-6EBD-A943-76AC-8E86B61133AE}"/>
              </a:ext>
            </a:extLst>
          </p:cNvPr>
          <p:cNvSpPr/>
          <p:nvPr/>
        </p:nvSpPr>
        <p:spPr>
          <a:xfrm>
            <a:off x="5117227" y="906807"/>
            <a:ext cx="6467333" cy="3597460"/>
          </a:xfrm>
          <a:prstGeom prst="roundRect">
            <a:avLst/>
          </a:prstGeom>
          <a:noFill/>
          <a:ln w="6350">
            <a:solidFill>
              <a:srgbClr val="EF8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47" name="Google Shape;247;p38"/>
          <p:cNvSpPr txBox="1"/>
          <p:nvPr/>
        </p:nvSpPr>
        <p:spPr>
          <a:xfrm>
            <a:off x="5010063" y="535472"/>
            <a:ext cx="6681660" cy="4641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: Possesso dell’iscrizione al Registro nazionale dei soggetti obbligati al finanziamento dei sistemi di gestione dei RAEE </a:t>
            </a:r>
            <a:r>
              <a:rPr lang="it-IT" sz="14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(1)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, da parte, alternativamente: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990575" lvl="1" indent="-380990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dell’offerente;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990575" lvl="1" indent="-380990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oppure, se diverso dall’offerente, dal produttore;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990575" lvl="1" indent="-380990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oppure, sempre se diverso dall’offerente, dal distributore</a:t>
            </a: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2: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Etichette ambientali ISO di tipo I, secondo la UNI EN ISO 14024 (esempio EPEAT pertinente, Blauer Engel, TCO Certified o altra etichetta equivalente) per Economia Circolare e Prevenzione e Riduzione dell’inquinamento</a:t>
            </a:r>
          </a:p>
          <a:p>
            <a:pPr marL="414856" marR="101597" indent="-228594">
              <a:lnSpc>
                <a:spcPct val="115000"/>
              </a:lnSpc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Nel caso di acquisto anche di apparecchiature ricondizionate rispondere ai punti 6, 7 e 8.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6: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ISO 9001 </a:t>
            </a: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ISO14001 </a:t>
            </a: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  EN 50614:2020</a:t>
            </a:r>
            <a:endParaRPr lang="it-IT" sz="1400">
              <a:solidFill>
                <a:srgbClr val="000000"/>
              </a:solidFill>
              <a:latin typeface="Titillium Web" panose="00000500000000000000" pitchFamily="2" charset="0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7:  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Dossier/Fascicolo Tecnico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8:  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Dossier/Fascicolo Tecnico</a:t>
            </a:r>
            <a:endParaRPr lang="it-IT" sz="140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9" name="Google Shape;249;p38">
            <a:extLst>
              <a:ext uri="{FF2B5EF4-FFF2-40B4-BE49-F238E27FC236}">
                <a16:creationId xmlns:a16="http://schemas.microsoft.com/office/drawing/2014/main" id="{BB8D78BA-FD6E-5BEF-D6ED-77084C10B39D}"/>
              </a:ext>
            </a:extLst>
          </p:cNvPr>
          <p:cNvSpPr/>
          <p:nvPr/>
        </p:nvSpPr>
        <p:spPr>
          <a:xfrm>
            <a:off x="8881375" y="705001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EF860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1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52;p38">
            <a:extLst>
              <a:ext uri="{FF2B5EF4-FFF2-40B4-BE49-F238E27FC236}">
                <a16:creationId xmlns:a16="http://schemas.microsoft.com/office/drawing/2014/main" id="{4F13672B-07E9-83AF-BC2A-5FD5779C7330}"/>
              </a:ext>
            </a:extLst>
          </p:cNvPr>
          <p:cNvSpPr txBox="1"/>
          <p:nvPr/>
        </p:nvSpPr>
        <p:spPr>
          <a:xfrm rot="16200000">
            <a:off x="3363094" y="2969857"/>
            <a:ext cx="3061363" cy="483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2400"/>
            </a:pPr>
            <a:r>
              <a:rPr lang="it-IT" b="1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rPr>
              <a:t>Checklist dei requisiti </a:t>
            </a:r>
            <a:endParaRPr b="1">
              <a:solidFill>
                <a:srgbClr val="263F9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8" name="Google Shape;255;p38">
            <a:extLst>
              <a:ext uri="{FF2B5EF4-FFF2-40B4-BE49-F238E27FC236}">
                <a16:creationId xmlns:a16="http://schemas.microsoft.com/office/drawing/2014/main" id="{599C9194-5910-BC22-2C5F-A2819F7F6911}"/>
              </a:ext>
            </a:extLst>
          </p:cNvPr>
          <p:cNvSpPr txBox="1"/>
          <p:nvPr/>
        </p:nvSpPr>
        <p:spPr>
          <a:xfrm>
            <a:off x="261539" y="4967821"/>
            <a:ext cx="4180800" cy="58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numerazione dei requisiti si riferisce alle domande della Checklist </a:t>
            </a:r>
            <a:endParaRPr b="1">
              <a:solidFill>
                <a:srgbClr val="C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" name="Google Shape;250;p38">
            <a:extLst>
              <a:ext uri="{FF2B5EF4-FFF2-40B4-BE49-F238E27FC236}">
                <a16:creationId xmlns:a16="http://schemas.microsoft.com/office/drawing/2014/main" id="{8745FC58-E776-482C-B83E-C4FC67763058}"/>
              </a:ext>
            </a:extLst>
          </p:cNvPr>
          <p:cNvSpPr txBox="1"/>
          <p:nvPr/>
        </p:nvSpPr>
        <p:spPr>
          <a:xfrm>
            <a:off x="138267" y="68772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3 </a:t>
            </a:r>
            <a:r>
              <a:rPr lang="it-IT" sz="1400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Acquisto, Leasing, Noleggio di computer e apparecchiature elettriche ed elettroniche</a:t>
            </a:r>
            <a:endParaRPr sz="1400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0910FF2A-C351-3811-2F55-A6E98D12C618}"/>
              </a:ext>
            </a:extLst>
          </p:cNvPr>
          <p:cNvCxnSpPr>
            <a:cxnSpLocks/>
          </p:cNvCxnSpPr>
          <p:nvPr/>
        </p:nvCxnSpPr>
        <p:spPr>
          <a:xfrm>
            <a:off x="0" y="789472"/>
            <a:ext cx="7779657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oogle Shape;251;p38">
            <a:extLst>
              <a:ext uri="{FF2B5EF4-FFF2-40B4-BE49-F238E27FC236}">
                <a16:creationId xmlns:a16="http://schemas.microsoft.com/office/drawing/2014/main" id="{AD6FCBE1-F73B-5DF0-67F8-95D68711DD06}"/>
              </a:ext>
            </a:extLst>
          </p:cNvPr>
          <p:cNvSpPr txBox="1"/>
          <p:nvPr/>
        </p:nvSpPr>
        <p:spPr>
          <a:xfrm>
            <a:off x="261539" y="1871272"/>
            <a:ext cx="4395127" cy="1631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Qualora non soddisfi i requisiti dello </a:t>
            </a:r>
            <a:r>
              <a:rPr lang="it-IT" sz="1600" b="1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1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, il Soggetto Attuatore, limitatamente alle spese che includono hardware deve acquisire evidenza che il fornitore rispetti i requisiti indicati nello </a:t>
            </a:r>
            <a:r>
              <a:rPr lang="it-IT" sz="1600" b="1">
                <a:solidFill>
                  <a:srgbClr val="B878AA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2.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54;p38">
            <a:extLst>
              <a:ext uri="{FF2B5EF4-FFF2-40B4-BE49-F238E27FC236}">
                <a16:creationId xmlns:a16="http://schemas.microsoft.com/office/drawing/2014/main" id="{862C3368-A608-C4DA-8324-2B4EA6DFECB6}"/>
              </a:ext>
            </a:extLst>
          </p:cNvPr>
          <p:cNvSpPr txBox="1"/>
          <p:nvPr/>
        </p:nvSpPr>
        <p:spPr>
          <a:xfrm>
            <a:off x="261710" y="1194625"/>
            <a:ext cx="3929599" cy="97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Gli </a:t>
            </a:r>
            <a:r>
              <a:rPr lang="it-IT" sz="16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-IT" sz="1600" b="1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r>
              <a:rPr lang="it-IT" sz="16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 </a:t>
            </a:r>
            <a:r>
              <a:rPr lang="it-IT" sz="1600" b="1">
                <a:solidFill>
                  <a:srgbClr val="B878AA"/>
                </a:solidFill>
                <a:latin typeface="Titillium Web"/>
                <a:ea typeface="Titillium Web"/>
                <a:cs typeface="Titillium Web"/>
                <a:sym typeface="Titillium Web"/>
              </a:rPr>
              <a:t>2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 si riferiscono a PC Desktop, PC Portatili, Tablet, Server</a:t>
            </a:r>
            <a:endParaRPr sz="160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85884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 txBox="1"/>
          <p:nvPr/>
        </p:nvSpPr>
        <p:spPr>
          <a:xfrm>
            <a:off x="136254" y="123324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3 </a:t>
            </a:r>
            <a:r>
              <a:rPr lang="it-IT" sz="1400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Acquisto, Leasing, Noleggio di computer e apparecchiature elettriche ed elettroniche</a:t>
            </a:r>
            <a:endParaRPr sz="1400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55" name="Google Shape;255;p38"/>
          <p:cNvSpPr txBox="1"/>
          <p:nvPr/>
        </p:nvSpPr>
        <p:spPr>
          <a:xfrm>
            <a:off x="136254" y="4822662"/>
            <a:ext cx="4180800" cy="58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numerazione dei requisiti si riferisce alle domande della Checklist </a:t>
            </a:r>
            <a:endParaRPr sz="1600" b="1">
              <a:solidFill>
                <a:srgbClr val="C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7A137EA4-7D8A-B561-64C8-F90995BB19ED}"/>
              </a:ext>
            </a:extLst>
          </p:cNvPr>
          <p:cNvSpPr/>
          <p:nvPr/>
        </p:nvSpPr>
        <p:spPr>
          <a:xfrm>
            <a:off x="4905609" y="942316"/>
            <a:ext cx="6281680" cy="3742574"/>
          </a:xfrm>
          <a:prstGeom prst="roundRect">
            <a:avLst/>
          </a:prstGeom>
          <a:noFill/>
          <a:ln w="6350">
            <a:solidFill>
              <a:srgbClr val="B878A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249" name="Google Shape;249;p38"/>
          <p:cNvSpPr/>
          <p:nvPr/>
        </p:nvSpPr>
        <p:spPr>
          <a:xfrm>
            <a:off x="9287011" y="879176"/>
            <a:ext cx="2182952" cy="255076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878AA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2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1E1BC641-0B02-98DA-93CC-815D04A9D2A1}"/>
              </a:ext>
            </a:extLst>
          </p:cNvPr>
          <p:cNvCxnSpPr>
            <a:cxnSpLocks/>
          </p:cNvCxnSpPr>
          <p:nvPr/>
        </p:nvCxnSpPr>
        <p:spPr>
          <a:xfrm>
            <a:off x="0" y="846873"/>
            <a:ext cx="7779657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261;p6">
            <a:extLst>
              <a:ext uri="{FF2B5EF4-FFF2-40B4-BE49-F238E27FC236}">
                <a16:creationId xmlns:a16="http://schemas.microsoft.com/office/drawing/2014/main" id="{9E0F00FE-49E0-F402-DCD1-8381C59C560D}"/>
              </a:ext>
            </a:extLst>
          </p:cNvPr>
          <p:cNvSpPr txBox="1"/>
          <p:nvPr/>
        </p:nvSpPr>
        <p:spPr>
          <a:xfrm>
            <a:off x="4905609" y="726703"/>
            <a:ext cx="6594732" cy="4390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: Possesso dell’iscrizione al Registro nazionale dei soggetti obbligati</a:t>
            </a:r>
          </a:p>
          <a:p>
            <a:pPr marL="186262" marR="101597" algn="just">
              <a:lnSpc>
                <a:spcPct val="115000"/>
              </a:lnSpc>
              <a:buClr>
                <a:srgbClr val="00C2C7"/>
              </a:buClr>
              <a:buSzPts val="1400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al finanziamento dei sistemi di gestione dei RAEE </a:t>
            </a:r>
            <a:r>
              <a:rPr lang="it-IT" sz="14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(1)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,da parte, alternativamente: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990575" lvl="1" indent="-380990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dell’offerente;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990575" lvl="1" indent="-380990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oppure, se diverso dall’offerente, dal produttore;</a:t>
            </a:r>
          </a:p>
          <a:p>
            <a:pPr marL="838179" lvl="1" indent="-228594" algn="just"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 u="sng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Uno tra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i punti </a:t>
            </a: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3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o </a:t>
            </a: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3.1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: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3: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Etichetta EPA ENERGY STAR</a:t>
            </a:r>
            <a:endParaRPr lang="it-IT" sz="1400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3.1: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Dichiarazione </a:t>
            </a:r>
            <a:r>
              <a:rPr lang="it-IT" sz="1400" err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Etec</a:t>
            </a:r>
            <a:endParaRPr lang="it-IT" sz="140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4: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Dichiarazione di conformità alla normativa ecodesign</a:t>
            </a:r>
            <a:endParaRPr lang="it-IT" sz="1400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5: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ISO 11469 e ISO 1043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7: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  Dossier/Fascicolo Tecnico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8: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  Dossier/Fascicolo Tecnico</a:t>
            </a:r>
            <a:endParaRPr lang="it-IT" sz="1400">
              <a:solidFill>
                <a:srgbClr val="000000"/>
              </a:solidFill>
              <a:latin typeface="Titillium Web"/>
              <a:sym typeface="Arial"/>
            </a:endParaRPr>
          </a:p>
          <a:p>
            <a:pPr marL="414856" marR="101597" indent="-228594">
              <a:lnSpc>
                <a:spcPct val="115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Char char="•"/>
            </a:pP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Nel caso di acquisto anche di apparecchiature ricondizionate rispondere al punto 6.</a:t>
            </a:r>
            <a:endParaRPr lang="it-IT" sz="1400">
              <a:solidFill>
                <a:srgbClr val="000000"/>
              </a:solidFill>
              <a:latin typeface="Titillium Web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6: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ISO 9001 </a:t>
            </a: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e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ISO14001 </a:t>
            </a:r>
            <a:r>
              <a:rPr lang="it-IT" sz="1400" b="1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</a:t>
            </a:r>
            <a:r>
              <a:rPr lang="it-IT" sz="1400">
                <a:solidFill>
                  <a:srgbClr val="91A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  EN 50614:2020</a:t>
            </a:r>
            <a:endParaRPr lang="it-IT" sz="1400">
              <a:latin typeface="Titillium Web"/>
              <a:ea typeface="Titillium Web"/>
            </a:endParaRPr>
          </a:p>
        </p:txBody>
      </p:sp>
      <p:sp>
        <p:nvSpPr>
          <p:cNvPr id="10" name="Google Shape;251;p38">
            <a:extLst>
              <a:ext uri="{FF2B5EF4-FFF2-40B4-BE49-F238E27FC236}">
                <a16:creationId xmlns:a16="http://schemas.microsoft.com/office/drawing/2014/main" id="{D32ED298-5ACF-AC4F-55F1-1C8A9C6753E3}"/>
              </a:ext>
            </a:extLst>
          </p:cNvPr>
          <p:cNvSpPr txBox="1"/>
          <p:nvPr/>
        </p:nvSpPr>
        <p:spPr>
          <a:xfrm>
            <a:off x="189838" y="1909404"/>
            <a:ext cx="4182824" cy="1631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Qualora non soddisfi i requisiti dello </a:t>
            </a:r>
            <a:r>
              <a:rPr lang="it-IT" sz="1600" b="1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1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, il Soggetto Attuatore, limitatamente alle spese che includono hardware deve acquisire evidenza che il fornitore rispetti i requisiti indicati nello </a:t>
            </a:r>
            <a:r>
              <a:rPr lang="it-IT" sz="1600" b="1">
                <a:solidFill>
                  <a:srgbClr val="B878AA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2.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54;p38">
            <a:extLst>
              <a:ext uri="{FF2B5EF4-FFF2-40B4-BE49-F238E27FC236}">
                <a16:creationId xmlns:a16="http://schemas.microsoft.com/office/drawing/2014/main" id="{145E8561-4EC3-8814-0AF9-D007B9AA8419}"/>
              </a:ext>
            </a:extLst>
          </p:cNvPr>
          <p:cNvSpPr txBox="1"/>
          <p:nvPr/>
        </p:nvSpPr>
        <p:spPr>
          <a:xfrm>
            <a:off x="240998" y="1157939"/>
            <a:ext cx="3929599" cy="972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Gli </a:t>
            </a:r>
            <a:r>
              <a:rPr lang="it-IT" sz="16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-IT" sz="1600" b="1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r>
              <a:rPr lang="it-IT" sz="16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 </a:t>
            </a:r>
            <a:r>
              <a:rPr lang="it-IT" sz="1600" b="1">
                <a:solidFill>
                  <a:srgbClr val="B878AA"/>
                </a:solidFill>
                <a:latin typeface="Titillium Web"/>
                <a:ea typeface="Titillium Web"/>
                <a:cs typeface="Titillium Web"/>
                <a:sym typeface="Titillium Web"/>
              </a:rPr>
              <a:t>2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 si riferiscono a PC Desktop, PC Portatili, Tablet, Server</a:t>
            </a:r>
            <a:endParaRPr sz="160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8" name="Google Shape;252;p38">
            <a:extLst>
              <a:ext uri="{FF2B5EF4-FFF2-40B4-BE49-F238E27FC236}">
                <a16:creationId xmlns:a16="http://schemas.microsoft.com/office/drawing/2014/main" id="{305B2EBF-817B-3369-10BF-237F321B6164}"/>
              </a:ext>
            </a:extLst>
          </p:cNvPr>
          <p:cNvSpPr txBox="1"/>
          <p:nvPr/>
        </p:nvSpPr>
        <p:spPr>
          <a:xfrm rot="16200000">
            <a:off x="3133022" y="2775390"/>
            <a:ext cx="3061363" cy="483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2400"/>
            </a:pPr>
            <a:r>
              <a:rPr lang="it-IT" b="1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rPr>
              <a:t>Checklist dei requisiti </a:t>
            </a:r>
            <a:endParaRPr b="1">
              <a:solidFill>
                <a:srgbClr val="263F9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112351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 txBox="1"/>
          <p:nvPr/>
        </p:nvSpPr>
        <p:spPr>
          <a:xfrm>
            <a:off x="209834" y="227907"/>
            <a:ext cx="8106084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3 </a:t>
            </a:r>
            <a:r>
              <a:rPr lang="it-IT" sz="1400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Acquisto, Leasing, Noleggio di computer e apparecchiature elettriche ed elettroniche</a:t>
            </a:r>
            <a:endParaRPr sz="1400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55" name="Google Shape;255;p38"/>
          <p:cNvSpPr txBox="1"/>
          <p:nvPr/>
        </p:nvSpPr>
        <p:spPr>
          <a:xfrm>
            <a:off x="82076" y="4844077"/>
            <a:ext cx="4180800" cy="58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numerazione dei requisiti si riferisce alle domande della Checklist </a:t>
            </a:r>
            <a:endParaRPr b="1">
              <a:solidFill>
                <a:srgbClr val="C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7A137EA4-7D8A-B561-64C8-F90995BB19ED}"/>
              </a:ext>
            </a:extLst>
          </p:cNvPr>
          <p:cNvSpPr/>
          <p:nvPr/>
        </p:nvSpPr>
        <p:spPr>
          <a:xfrm>
            <a:off x="5400333" y="1534423"/>
            <a:ext cx="6579809" cy="2552156"/>
          </a:xfrm>
          <a:prstGeom prst="roundRect">
            <a:avLst/>
          </a:prstGeom>
          <a:noFill/>
          <a:ln w="6350">
            <a:solidFill>
              <a:srgbClr val="6633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49" name="Google Shape;249;p38"/>
          <p:cNvSpPr/>
          <p:nvPr/>
        </p:nvSpPr>
        <p:spPr>
          <a:xfrm>
            <a:off x="9078178" y="1291952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66330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</a:t>
            </a:r>
            <a:r>
              <a:rPr lang="it-IT" sz="2400">
                <a:solidFill>
                  <a:schemeClr val="lt1"/>
                </a:solidFill>
              </a:rPr>
              <a:t>3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1E1BC641-0B02-98DA-93CC-815D04A9D2A1}"/>
              </a:ext>
            </a:extLst>
          </p:cNvPr>
          <p:cNvCxnSpPr>
            <a:cxnSpLocks/>
          </p:cNvCxnSpPr>
          <p:nvPr/>
        </p:nvCxnSpPr>
        <p:spPr>
          <a:xfrm>
            <a:off x="299467" y="985770"/>
            <a:ext cx="7779657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oogle Shape;275;p7">
            <a:extLst>
              <a:ext uri="{FF2B5EF4-FFF2-40B4-BE49-F238E27FC236}">
                <a16:creationId xmlns:a16="http://schemas.microsoft.com/office/drawing/2014/main" id="{6B96DA1C-0E30-A1EF-9CFB-30C33840216E}"/>
              </a:ext>
            </a:extLst>
          </p:cNvPr>
          <p:cNvSpPr txBox="1"/>
          <p:nvPr/>
        </p:nvSpPr>
        <p:spPr>
          <a:xfrm>
            <a:off x="5323182" y="1340420"/>
            <a:ext cx="6536099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9: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Conformità alle specifiche tecniche e clausole contrattuali dei </a:t>
            </a:r>
            <a:r>
              <a:rPr lang="it-IT" sz="14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Criteri ambientali minimi </a:t>
            </a:r>
            <a:r>
              <a:rPr lang="it-IT" sz="14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 «….l’acquisto o il leasing di stampanti e di apparecchiature multifunzione per ufficio» adottati con Decreto 17 ottobre 2019 (G.U. n. 261 del 7 novembre 2019) scaricabili dal sito del Ministero dell’Ambiente all’indirizzo:</a:t>
            </a: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Titillium Web"/>
              <a:buChar char="➔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6262"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400" u="sng">
                <a:solidFill>
                  <a:srgbClr val="0097A7"/>
                </a:solidFill>
                <a:latin typeface="Titillium Web"/>
                <a:ea typeface="Titillium Web"/>
                <a:cs typeface="Titillium Web"/>
                <a:sym typeface="Titillium We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https://www.mite.gov.it/pagina/i-criteri-ambientali-minimi#:~:text=I%20Criteri%20Ambientali%20Minimi%20(CAM,conto%20della%20disponibilit%C3%A0%20di%20mercato</a:t>
            </a:r>
            <a:endParaRPr sz="1400" u="sng">
              <a:solidFill>
                <a:srgbClr val="0097A7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" name="Google Shape;251;p38">
            <a:extLst>
              <a:ext uri="{FF2B5EF4-FFF2-40B4-BE49-F238E27FC236}">
                <a16:creationId xmlns:a16="http://schemas.microsoft.com/office/drawing/2014/main" id="{8D9300B5-DE88-5C24-3D3B-D7B85B7BDE99}"/>
              </a:ext>
            </a:extLst>
          </p:cNvPr>
          <p:cNvSpPr txBox="1"/>
          <p:nvPr/>
        </p:nvSpPr>
        <p:spPr>
          <a:xfrm>
            <a:off x="209834" y="2338145"/>
            <a:ext cx="4182824" cy="1631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>
                <a:solidFill>
                  <a:srgbClr val="5A6772"/>
                </a:solidFill>
                <a:latin typeface="Titillium Web"/>
                <a:sym typeface="Titillium Web"/>
              </a:rPr>
              <a:t>Il Soggetto Attuatore, limitatamente alle spese che includono Apparecchiature per stampa, copia e multifunzione e relativo materiale di consumo deve acquisire evidenza che il fornitore rispetti i requisiti indicati nello </a:t>
            </a:r>
            <a:r>
              <a:rPr lang="it-IT" sz="1600" b="1">
                <a:solidFill>
                  <a:srgbClr val="663300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3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54;p38">
            <a:extLst>
              <a:ext uri="{FF2B5EF4-FFF2-40B4-BE49-F238E27FC236}">
                <a16:creationId xmlns:a16="http://schemas.microsoft.com/office/drawing/2014/main" id="{CFA13D28-B9C5-7F0A-D4AA-1E4197DE5224}"/>
              </a:ext>
            </a:extLst>
          </p:cNvPr>
          <p:cNvSpPr txBox="1"/>
          <p:nvPr/>
        </p:nvSpPr>
        <p:spPr>
          <a:xfrm>
            <a:off x="209834" y="1169560"/>
            <a:ext cx="4702175" cy="1746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Lo </a:t>
            </a:r>
            <a:r>
              <a:rPr lang="it-IT" sz="1600" b="1">
                <a:solidFill>
                  <a:srgbClr val="663300"/>
                </a:solidFill>
                <a:latin typeface="Titillium Web"/>
                <a:ea typeface="Titillium Web"/>
                <a:cs typeface="Titillium Web"/>
                <a:sym typeface="Titillium Web"/>
              </a:rPr>
              <a:t>scenario 3</a:t>
            </a:r>
            <a:r>
              <a:rPr lang="it-IT" sz="16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si riferisce ad Apparecchiature per stampa, copia e multifunzione e relativo materiale di consumo e non è alternativo agli scenari 1 o 2</a:t>
            </a:r>
            <a:endParaRPr sz="160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" name="Google Shape;252;p38">
            <a:extLst>
              <a:ext uri="{FF2B5EF4-FFF2-40B4-BE49-F238E27FC236}">
                <a16:creationId xmlns:a16="http://schemas.microsoft.com/office/drawing/2014/main" id="{ADDAE2A4-6032-7821-555A-0EF5146217BD}"/>
              </a:ext>
            </a:extLst>
          </p:cNvPr>
          <p:cNvSpPr txBox="1"/>
          <p:nvPr/>
        </p:nvSpPr>
        <p:spPr>
          <a:xfrm rot="16200000">
            <a:off x="3623233" y="2902360"/>
            <a:ext cx="3061363" cy="483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2400"/>
            </a:pPr>
            <a:r>
              <a:rPr lang="it-IT" b="1">
                <a:solidFill>
                  <a:srgbClr val="263F99"/>
                </a:solidFill>
                <a:latin typeface="Titillium Web"/>
                <a:ea typeface="Titillium Web"/>
                <a:cs typeface="Titillium Web"/>
                <a:sym typeface="Titillium Web"/>
              </a:rPr>
              <a:t>Checklist dei requisiti </a:t>
            </a:r>
            <a:endParaRPr b="1">
              <a:solidFill>
                <a:srgbClr val="263F9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158007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Rettangolo con angoli arrotondati 224">
            <a:extLst>
              <a:ext uri="{FF2B5EF4-FFF2-40B4-BE49-F238E27FC236}">
                <a16:creationId xmlns:a16="http://schemas.microsoft.com/office/drawing/2014/main" id="{BF8C06ED-F9C2-3051-C7AD-D2074F438A50}"/>
              </a:ext>
            </a:extLst>
          </p:cNvPr>
          <p:cNvSpPr/>
          <p:nvPr/>
        </p:nvSpPr>
        <p:spPr>
          <a:xfrm>
            <a:off x="5677380" y="3744189"/>
            <a:ext cx="4595510" cy="1472784"/>
          </a:xfrm>
          <a:prstGeom prst="roundRect">
            <a:avLst/>
          </a:prstGeom>
          <a:noFill/>
          <a:ln w="6350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3FB0FC32-6EBD-A943-76AC-8E86B61133AE}"/>
              </a:ext>
            </a:extLst>
          </p:cNvPr>
          <p:cNvSpPr/>
          <p:nvPr/>
        </p:nvSpPr>
        <p:spPr>
          <a:xfrm>
            <a:off x="113697" y="1785411"/>
            <a:ext cx="5350932" cy="541867"/>
          </a:xfrm>
          <a:prstGeom prst="roundRect">
            <a:avLst/>
          </a:prstGeom>
          <a:noFill/>
          <a:ln w="6350">
            <a:solidFill>
              <a:srgbClr val="EF8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9" name="Google Shape;249;p38">
            <a:extLst>
              <a:ext uri="{FF2B5EF4-FFF2-40B4-BE49-F238E27FC236}">
                <a16:creationId xmlns:a16="http://schemas.microsoft.com/office/drawing/2014/main" id="{BB8D78BA-FD6E-5BEF-D6ED-77084C10B39D}"/>
              </a:ext>
            </a:extLst>
          </p:cNvPr>
          <p:cNvSpPr/>
          <p:nvPr/>
        </p:nvSpPr>
        <p:spPr>
          <a:xfrm>
            <a:off x="675821" y="1542941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EF860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1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50;p38">
            <a:extLst>
              <a:ext uri="{FF2B5EF4-FFF2-40B4-BE49-F238E27FC236}">
                <a16:creationId xmlns:a16="http://schemas.microsoft.com/office/drawing/2014/main" id="{8745FC58-E776-482C-B83E-C4FC67763058}"/>
              </a:ext>
            </a:extLst>
          </p:cNvPr>
          <p:cNvSpPr txBox="1"/>
          <p:nvPr/>
        </p:nvSpPr>
        <p:spPr>
          <a:xfrm>
            <a:off x="113697" y="53379"/>
            <a:ext cx="7779657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6 e 8 </a:t>
            </a:r>
            <a:r>
              <a:rPr lang="it-IT" sz="1400" b="1">
                <a:solidFill>
                  <a:srgbClr val="263F99"/>
                </a:solidFill>
                <a:latin typeface="Titillium Web SemiBold"/>
                <a:sym typeface="Titillium Web SemiBold"/>
              </a:rPr>
              <a:t>Servizi informatici di hosting e cloud (6) e Data Center (8</a:t>
            </a:r>
            <a:r>
              <a:rPr lang="it-IT" sz="1400" b="1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)</a:t>
            </a:r>
            <a:r>
              <a:rPr lang="it-IT" sz="1400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 </a:t>
            </a:r>
            <a:endParaRPr sz="1400"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3" name="Google Shape;254;p38">
            <a:extLst>
              <a:ext uri="{FF2B5EF4-FFF2-40B4-BE49-F238E27FC236}">
                <a16:creationId xmlns:a16="http://schemas.microsoft.com/office/drawing/2014/main" id="{862C3368-A608-C4DA-8324-2B4EA6DFECB6}"/>
              </a:ext>
            </a:extLst>
          </p:cNvPr>
          <p:cNvSpPr txBox="1"/>
          <p:nvPr/>
        </p:nvSpPr>
        <p:spPr>
          <a:xfrm>
            <a:off x="113697" y="699756"/>
            <a:ext cx="11601300" cy="558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6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Il Soggetto Attuatore, limitatamente alle spese che includono data center, servizi informatici di hosting e cloud deve acquisire evidenza che il fornitore rispetti i requisiti di almeno uno dei seguenti </a:t>
            </a:r>
            <a:r>
              <a:rPr lang="it-IT" sz="16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4 scenari:</a:t>
            </a:r>
            <a:endParaRPr lang="it-IT" sz="2400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4ED6C77-E789-727E-9C27-955A779979F1}"/>
              </a:ext>
            </a:extLst>
          </p:cNvPr>
          <p:cNvCxnSpPr>
            <a:cxnSpLocks/>
          </p:cNvCxnSpPr>
          <p:nvPr/>
        </p:nvCxnSpPr>
        <p:spPr>
          <a:xfrm>
            <a:off x="203653" y="660478"/>
            <a:ext cx="7779657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289;g185051b23f3_0_16">
            <a:extLst>
              <a:ext uri="{FF2B5EF4-FFF2-40B4-BE49-F238E27FC236}">
                <a16:creationId xmlns:a16="http://schemas.microsoft.com/office/drawing/2014/main" id="{ABF3662E-CD75-D488-E149-0D79837D4A0F}"/>
              </a:ext>
            </a:extLst>
          </p:cNvPr>
          <p:cNvSpPr txBox="1"/>
          <p:nvPr/>
        </p:nvSpPr>
        <p:spPr>
          <a:xfrm>
            <a:off x="116949" y="1859646"/>
            <a:ext cx="5163832" cy="39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1: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Registrazione Emas o UNI EN ISO 14001</a:t>
            </a:r>
            <a:endParaRPr sz="1467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72A083EE-2E37-6071-7F60-4353DBF632DA}"/>
              </a:ext>
            </a:extLst>
          </p:cNvPr>
          <p:cNvSpPr/>
          <p:nvPr/>
        </p:nvSpPr>
        <p:spPr>
          <a:xfrm>
            <a:off x="133049" y="2733685"/>
            <a:ext cx="5312228" cy="2360983"/>
          </a:xfrm>
          <a:prstGeom prst="roundRect">
            <a:avLst/>
          </a:prstGeom>
          <a:noFill/>
          <a:ln w="6350">
            <a:solidFill>
              <a:srgbClr val="B878AA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1" name="Google Shape;249;p38">
            <a:extLst>
              <a:ext uri="{FF2B5EF4-FFF2-40B4-BE49-F238E27FC236}">
                <a16:creationId xmlns:a16="http://schemas.microsoft.com/office/drawing/2014/main" id="{6E503D9D-53AE-7DE7-46D9-EB4BD048F1A1}"/>
              </a:ext>
            </a:extLst>
          </p:cNvPr>
          <p:cNvSpPr/>
          <p:nvPr/>
        </p:nvSpPr>
        <p:spPr>
          <a:xfrm>
            <a:off x="704850" y="2491216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878AA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2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95;g185051b23f3_0_16">
            <a:extLst>
              <a:ext uri="{FF2B5EF4-FFF2-40B4-BE49-F238E27FC236}">
                <a16:creationId xmlns:a16="http://schemas.microsoft.com/office/drawing/2014/main" id="{5CBB6BD0-CC13-AE31-6898-2A072D1EEC53}"/>
              </a:ext>
            </a:extLst>
          </p:cNvPr>
          <p:cNvSpPr txBox="1"/>
          <p:nvPr/>
        </p:nvSpPr>
        <p:spPr>
          <a:xfrm>
            <a:off x="149983" y="2776067"/>
            <a:ext cx="5517847" cy="227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2: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EPA ENERGY STAR / ISO/IEC 30134-4:2017 [standard di efficienza energetica per nuovo HW]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3: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ISO 55000/ISO 14040/ISO 14044/ EN 15978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4: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EN 50625 [Gestione Rifiuti]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5: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</a:t>
            </a: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ISO 30134:2016</a:t>
            </a:r>
            <a:endParaRPr sz="1467">
              <a:solidFill>
                <a:srgbClr val="5A6772"/>
              </a:solidFill>
              <a:latin typeface="Titillium Web" panose="00000500000000000000" pitchFamily="2" charset="0"/>
              <a:ea typeface="Titillium Web"/>
              <a:cs typeface="Titillium Web"/>
              <a:sym typeface="Titillium Web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7: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UNI EN ISO IEC 50001 [Potenziale di riscaldamento Globale GWP]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8: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EN IEC 63000:2018 [Sostanze pericolose]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A5C7BC86-CAB2-D33F-9A56-0E1ED8B0E823}"/>
              </a:ext>
            </a:extLst>
          </p:cNvPr>
          <p:cNvSpPr/>
          <p:nvPr/>
        </p:nvSpPr>
        <p:spPr>
          <a:xfrm>
            <a:off x="5856000" y="1736193"/>
            <a:ext cx="6107289" cy="1864964"/>
          </a:xfrm>
          <a:prstGeom prst="roundRect">
            <a:avLst/>
          </a:prstGeom>
          <a:noFill/>
          <a:ln w="6350">
            <a:solidFill>
              <a:srgbClr val="00717D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30" name="Google Shape;249;p38">
            <a:extLst>
              <a:ext uri="{FF2B5EF4-FFF2-40B4-BE49-F238E27FC236}">
                <a16:creationId xmlns:a16="http://schemas.microsoft.com/office/drawing/2014/main" id="{E51D45A2-EA9A-D3D5-BCA2-E06B0ED331B4}"/>
              </a:ext>
            </a:extLst>
          </p:cNvPr>
          <p:cNvSpPr/>
          <p:nvPr/>
        </p:nvSpPr>
        <p:spPr>
          <a:xfrm>
            <a:off x="6405142" y="1504244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0717D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</a:t>
            </a:r>
            <a:r>
              <a:rPr lang="it-IT" sz="2400">
                <a:solidFill>
                  <a:schemeClr val="lt1"/>
                </a:solidFill>
              </a:rPr>
              <a:t>3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295;g185051b23f3_0_16">
            <a:extLst>
              <a:ext uri="{FF2B5EF4-FFF2-40B4-BE49-F238E27FC236}">
                <a16:creationId xmlns:a16="http://schemas.microsoft.com/office/drawing/2014/main" id="{57098F95-BDC6-64A8-EC2F-F21CE843F03F}"/>
              </a:ext>
            </a:extLst>
          </p:cNvPr>
          <p:cNvSpPr txBox="1"/>
          <p:nvPr/>
        </p:nvSpPr>
        <p:spPr>
          <a:xfrm>
            <a:off x="5627289" y="1713136"/>
            <a:ext cx="6336000" cy="2031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1: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EPA ENERGY STAR / ISO/IEC 30134-4:2017 [standard di efficienza energetica per nuovo HW]</a:t>
            </a:r>
            <a:endParaRPr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2: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ISO 55000/ISO 14040/ISO 14044/ EN 15978</a:t>
            </a:r>
            <a:endParaRPr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5: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EN 50625 [Gestione Rifiuti]</a:t>
            </a:r>
            <a:endParaRPr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6: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</a:t>
            </a: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ISO 30134:2016</a:t>
            </a:r>
            <a:endParaRPr sz="1400">
              <a:solidFill>
                <a:srgbClr val="5A6772"/>
              </a:solidFill>
              <a:latin typeface="Titillium Web" panose="00000500000000000000" pitchFamily="2" charset="0"/>
              <a:ea typeface="Titillium Web"/>
              <a:cs typeface="Titillium Web"/>
              <a:sym typeface="Titillium Web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7: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UNI EN ISO IEC 50001 [Potenziale di riscaldamento Globale GWP]</a:t>
            </a:r>
            <a:endParaRPr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8: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EN IEC 63000:2018 [Sostanze pericolose]</a:t>
            </a:r>
            <a:endParaRPr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</p:txBody>
      </p:sp>
      <p:sp>
        <p:nvSpPr>
          <p:cNvPr id="226" name="Google Shape;249;p38">
            <a:extLst>
              <a:ext uri="{FF2B5EF4-FFF2-40B4-BE49-F238E27FC236}">
                <a16:creationId xmlns:a16="http://schemas.microsoft.com/office/drawing/2014/main" id="{190A2431-05BD-A71E-28D4-70D3473CD65C}"/>
              </a:ext>
            </a:extLst>
          </p:cNvPr>
          <p:cNvSpPr/>
          <p:nvPr/>
        </p:nvSpPr>
        <p:spPr>
          <a:xfrm>
            <a:off x="6393416" y="3678961"/>
            <a:ext cx="2182952" cy="27742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7030A0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4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301;g185051b23f3_0_16">
            <a:extLst>
              <a:ext uri="{FF2B5EF4-FFF2-40B4-BE49-F238E27FC236}">
                <a16:creationId xmlns:a16="http://schemas.microsoft.com/office/drawing/2014/main" id="{79DBC837-FCB5-2A15-2048-4B9C0DA545D9}"/>
              </a:ext>
            </a:extLst>
          </p:cNvPr>
          <p:cNvSpPr txBox="1"/>
          <p:nvPr/>
        </p:nvSpPr>
        <p:spPr>
          <a:xfrm>
            <a:off x="5606359" y="3877904"/>
            <a:ext cx="4846020" cy="147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1: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EPA ENERGY STAR / ISO/IEC 30134-4:2017 [standard di efficienza energetica per nuovo HW]</a:t>
            </a:r>
            <a:endParaRPr lang="it-IT"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4: 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Criteri UE in materia di appalti pubblici verdi per i centri dati</a:t>
            </a:r>
            <a:endParaRPr lang="it-IT" sz="1400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00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5:</a:t>
            </a:r>
            <a:r>
              <a:rPr lang="it-IT" sz="1400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 EN 50625 [Gestione Rifiuti]</a:t>
            </a:r>
            <a:endParaRPr lang="it-IT" sz="1400" b="1">
              <a:solidFill>
                <a:srgbClr val="5A6772"/>
              </a:solidFill>
              <a:latin typeface="Titillium Web" panose="00000500000000000000" pitchFamily="2" charset="0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9" name="Google Shape;255;p38">
            <a:extLst>
              <a:ext uri="{FF2B5EF4-FFF2-40B4-BE49-F238E27FC236}">
                <a16:creationId xmlns:a16="http://schemas.microsoft.com/office/drawing/2014/main" id="{11DDEFA4-EA81-6FCD-D5A2-157FA05512D3}"/>
              </a:ext>
            </a:extLst>
          </p:cNvPr>
          <p:cNvSpPr txBox="1"/>
          <p:nvPr/>
        </p:nvSpPr>
        <p:spPr>
          <a:xfrm>
            <a:off x="413283" y="5059668"/>
            <a:ext cx="4180800" cy="58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467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numerazione dei requisiti si riferisce alle domande della Checklist </a:t>
            </a:r>
            <a:endParaRPr sz="1600" b="1">
              <a:solidFill>
                <a:srgbClr val="C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426617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50;p38">
            <a:extLst>
              <a:ext uri="{FF2B5EF4-FFF2-40B4-BE49-F238E27FC236}">
                <a16:creationId xmlns:a16="http://schemas.microsoft.com/office/drawing/2014/main" id="{8ED24706-E4F7-B0C1-9773-6D2469ABB5EE}"/>
              </a:ext>
            </a:extLst>
          </p:cNvPr>
          <p:cNvSpPr txBox="1"/>
          <p:nvPr/>
        </p:nvSpPr>
        <p:spPr>
          <a:xfrm>
            <a:off x="224744" y="-45322"/>
            <a:ext cx="2931099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</a:t>
            </a:r>
            <a:r>
              <a:rPr lang="it-IT" b="1">
                <a:solidFill>
                  <a:srgbClr val="263F99"/>
                </a:solidFill>
                <a:latin typeface="Titillium Web SemiBold"/>
                <a:sym typeface="Titillium Web SemiBold"/>
              </a:rPr>
              <a:t>3,</a:t>
            </a: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 6 e 8</a:t>
            </a: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AC47E8E2-DD1E-7299-9897-9800D00AC831}"/>
              </a:ext>
            </a:extLst>
          </p:cNvPr>
          <p:cNvCxnSpPr>
            <a:cxnSpLocks/>
          </p:cNvCxnSpPr>
          <p:nvPr/>
        </p:nvCxnSpPr>
        <p:spPr>
          <a:xfrm>
            <a:off x="70147" y="532658"/>
            <a:ext cx="2235695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oogle Shape;310;p10">
            <a:extLst>
              <a:ext uri="{FF2B5EF4-FFF2-40B4-BE49-F238E27FC236}">
                <a16:creationId xmlns:a16="http://schemas.microsoft.com/office/drawing/2014/main" id="{475005B6-8E82-269D-AB23-A0528BC0C4AA}"/>
              </a:ext>
            </a:extLst>
          </p:cNvPr>
          <p:cNvSpPr txBox="1"/>
          <p:nvPr/>
        </p:nvSpPr>
        <p:spPr>
          <a:xfrm>
            <a:off x="1203246" y="905147"/>
            <a:ext cx="4406171" cy="47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2400"/>
            </a:pPr>
            <a:r>
              <a:rPr lang="it-IT" sz="2133" b="1">
                <a:solidFill>
                  <a:srgbClr val="263F99"/>
                </a:solidFill>
                <a:latin typeface="Titillium Web"/>
                <a:sym typeface="Titillium Web"/>
              </a:rPr>
              <a:t>Normativa di riferimento</a:t>
            </a:r>
            <a:endParaRPr sz="2133" b="1">
              <a:solidFill>
                <a:srgbClr val="263F99"/>
              </a:solidFill>
              <a:latin typeface="Titillium Web"/>
            </a:endParaRPr>
          </a:p>
        </p:txBody>
      </p:sp>
      <p:sp>
        <p:nvSpPr>
          <p:cNvPr id="17" name="Google Shape;309;p10">
            <a:extLst>
              <a:ext uri="{FF2B5EF4-FFF2-40B4-BE49-F238E27FC236}">
                <a16:creationId xmlns:a16="http://schemas.microsoft.com/office/drawing/2014/main" id="{B6A26BE3-D056-DABE-6DF8-03B9635B4E74}"/>
              </a:ext>
            </a:extLst>
          </p:cNvPr>
          <p:cNvSpPr txBox="1"/>
          <p:nvPr/>
        </p:nvSpPr>
        <p:spPr>
          <a:xfrm>
            <a:off x="633637" y="1634655"/>
            <a:ext cx="5545389" cy="3755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just">
              <a:buClr>
                <a:srgbClr val="000000"/>
              </a:buClr>
              <a:buSzPts val="1200"/>
            </a:pPr>
            <a:r>
              <a:rPr lang="it-IT" sz="1600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(</a:t>
            </a:r>
            <a:r>
              <a:rPr lang="it-IT" sz="1467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1) 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Possesso dell’iscrizione al Registro nazionale dei soggetti obbligati al finanziamento dei sistemi di gestione dei RAEE, istituito e funzionante ai sensi del regolamento 25 settembre 2007, n. 185, da parte, alternativamente:</a:t>
            </a:r>
            <a:endParaRPr lang="it-IT" sz="1467">
              <a:latin typeface="Arial"/>
              <a:ea typeface="Arial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ts val="1200"/>
            </a:pP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dell’offerente;</a:t>
            </a:r>
            <a:endParaRPr lang="it-IT" sz="1467">
              <a:latin typeface="Arial"/>
              <a:ea typeface="Arial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ts val="1200"/>
            </a:pP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oppure, se diverso dall’offerente, dal produttore, così come definito all’art. 4, lett. g), del </a:t>
            </a:r>
            <a:r>
              <a:rPr lang="it-IT" sz="1467" err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D.Lgs.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49/2014;</a:t>
            </a:r>
            <a:endParaRPr lang="it-IT" sz="1467">
              <a:latin typeface="Arial"/>
              <a:ea typeface="Arial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ts val="1200"/>
            </a:pP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oppure, sempre se diverso dall’offerente, dal distributore, così come definito all’art. 4, lett. h), del </a:t>
            </a:r>
            <a:r>
              <a:rPr lang="it-IT" sz="1467" err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D.Lgs.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49/2014.</a:t>
            </a:r>
            <a:endParaRPr lang="it-IT" sz="1467">
              <a:latin typeface="Arial"/>
              <a:ea typeface="Arial"/>
              <a:cs typeface="Arial"/>
              <a:sym typeface="Arial"/>
            </a:endParaRPr>
          </a:p>
          <a:p>
            <a:pPr algn="just">
              <a:buClr>
                <a:srgbClr val="000000"/>
              </a:buClr>
              <a:buSzPts val="1200"/>
            </a:pPr>
            <a:endParaRPr sz="1467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algn="just">
              <a:buClr>
                <a:srgbClr val="000000"/>
              </a:buClr>
              <a:buSzPts val="1200"/>
            </a:pPr>
            <a:r>
              <a:rPr lang="it-IT" sz="1467" b="1">
                <a:solidFill>
                  <a:srgbClr val="C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(2) 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Le conformità dei prodotti devono essere autocertificate dai produttori/fornitori tramite un dossier/fascicolo tecnico adeguandosi alla seguente normativa: Reach (Regolamento (CE) n.1907/2006); </a:t>
            </a:r>
            <a:r>
              <a:rPr lang="it-IT" sz="1467" err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RoHS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 (Direttiva 2011/65/EU); ecodesign (Regolamento (EU) 2019/424) e compatibilità elettromagnetica (Direttiva 2014/30/UE).</a:t>
            </a:r>
            <a:endParaRPr lang="it-IT" sz="14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314;p10">
            <a:extLst>
              <a:ext uri="{FF2B5EF4-FFF2-40B4-BE49-F238E27FC236}">
                <a16:creationId xmlns:a16="http://schemas.microsoft.com/office/drawing/2014/main" id="{FEF30165-35F7-9541-AE23-F7C16FCB9B8E}"/>
              </a:ext>
            </a:extLst>
          </p:cNvPr>
          <p:cNvSpPr txBox="1"/>
          <p:nvPr/>
        </p:nvSpPr>
        <p:spPr>
          <a:xfrm>
            <a:off x="7147143" y="926480"/>
            <a:ext cx="3847088" cy="484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SzPts val="2400"/>
              <a:buNone/>
              <a:defRPr sz="1600" b="1">
                <a:solidFill>
                  <a:srgbClr val="263F99"/>
                </a:solidFill>
                <a:latin typeface="Titillium Web"/>
              </a:defRPr>
            </a:lvl1pPr>
          </a:lstStyle>
          <a:p>
            <a:r>
              <a:rPr lang="it-IT" sz="2133">
                <a:solidFill>
                  <a:schemeClr val="bg1">
                    <a:lumMod val="50000"/>
                  </a:schemeClr>
                </a:solidFill>
                <a:sym typeface="Titillium Web"/>
              </a:rPr>
              <a:t>Lista Data Center certificati UE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1B5DB1E-C290-7077-C4D5-910F0F3038CB}"/>
              </a:ext>
            </a:extLst>
          </p:cNvPr>
          <p:cNvSpPr/>
          <p:nvPr/>
        </p:nvSpPr>
        <p:spPr>
          <a:xfrm>
            <a:off x="329304" y="751319"/>
            <a:ext cx="6154056" cy="4762776"/>
          </a:xfrm>
          <a:prstGeom prst="roundRect">
            <a:avLst/>
          </a:prstGeom>
          <a:noFill/>
          <a:ln w="6350">
            <a:solidFill>
              <a:srgbClr val="263F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19C5A383-1566-8360-FFCD-164A852A7C74}"/>
              </a:ext>
            </a:extLst>
          </p:cNvPr>
          <p:cNvSpPr/>
          <p:nvPr/>
        </p:nvSpPr>
        <p:spPr>
          <a:xfrm>
            <a:off x="6787693" y="751319"/>
            <a:ext cx="4565989" cy="3379081"/>
          </a:xfrm>
          <a:prstGeom prst="round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5EE66D6-92B3-1E61-BEC1-709AA1AF6192}"/>
              </a:ext>
            </a:extLst>
          </p:cNvPr>
          <p:cNvSpPr txBox="1"/>
          <p:nvPr/>
        </p:nvSpPr>
        <p:spPr>
          <a:xfrm>
            <a:off x="6984689" y="1695179"/>
            <a:ext cx="4171997" cy="1901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Al link, la lista dei partecipanti al Codice di Condotta Europeo sull’efficientamento energetico dei Data Center  (Data Centres Code of </a:t>
            </a:r>
            <a:r>
              <a:rPr lang="it-IT" sz="1467" err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Conduct</a:t>
            </a:r>
            <a:r>
              <a:rPr lang="it-IT" sz="1467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) </a:t>
            </a: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endParaRPr lang="it-IT" sz="1467">
              <a:solidFill>
                <a:srgbClr val="5A6772"/>
              </a:solidFill>
              <a:latin typeface="Titillium Web"/>
              <a:sym typeface="Titillium Web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endParaRPr lang="it-IT" sz="14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6262" marR="101597" algn="just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it-IT" sz="1467" b="1" u="sng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https://e3p.jrc.ec.europa.eu/coc-dc-partners</a:t>
            </a:r>
            <a:endParaRPr lang="it-IT" sz="1467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41912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50;p38">
            <a:extLst>
              <a:ext uri="{FF2B5EF4-FFF2-40B4-BE49-F238E27FC236}">
                <a16:creationId xmlns:a16="http://schemas.microsoft.com/office/drawing/2014/main" id="{8ED24706-E4F7-B0C1-9773-6D2469ABB5EE}"/>
              </a:ext>
            </a:extLst>
          </p:cNvPr>
          <p:cNvSpPr txBox="1"/>
          <p:nvPr/>
        </p:nvSpPr>
        <p:spPr>
          <a:xfrm>
            <a:off x="136254" y="-39328"/>
            <a:ext cx="2931099" cy="737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000"/>
            </a:pP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Scheda </a:t>
            </a:r>
            <a:r>
              <a:rPr lang="it-IT" b="1">
                <a:solidFill>
                  <a:srgbClr val="263F99"/>
                </a:solidFill>
                <a:latin typeface="Titillium Web SemiBold"/>
                <a:sym typeface="Titillium Web SemiBold"/>
              </a:rPr>
              <a:t>3,</a:t>
            </a:r>
            <a:r>
              <a:rPr lang="it-IT" b="1">
                <a:solidFill>
                  <a:srgbClr val="263F99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 6 e 8</a:t>
            </a:r>
            <a:endParaRPr b="1">
              <a:solidFill>
                <a:srgbClr val="263F99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AC47E8E2-DD1E-7299-9897-9800D00AC831}"/>
              </a:ext>
            </a:extLst>
          </p:cNvPr>
          <p:cNvCxnSpPr>
            <a:cxnSpLocks/>
          </p:cNvCxnSpPr>
          <p:nvPr/>
        </p:nvCxnSpPr>
        <p:spPr>
          <a:xfrm>
            <a:off x="136254" y="581820"/>
            <a:ext cx="2235695" cy="0"/>
          </a:xfrm>
          <a:prstGeom prst="line">
            <a:avLst/>
          </a:prstGeom>
          <a:ln>
            <a:solidFill>
              <a:srgbClr val="263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oogle Shape;310;p10">
            <a:extLst>
              <a:ext uri="{FF2B5EF4-FFF2-40B4-BE49-F238E27FC236}">
                <a16:creationId xmlns:a16="http://schemas.microsoft.com/office/drawing/2014/main" id="{475005B6-8E82-269D-AB23-A0528BC0C4AA}"/>
              </a:ext>
            </a:extLst>
          </p:cNvPr>
          <p:cNvSpPr txBox="1"/>
          <p:nvPr/>
        </p:nvSpPr>
        <p:spPr>
          <a:xfrm>
            <a:off x="1089222" y="891476"/>
            <a:ext cx="3248116" cy="47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400"/>
            </a:pPr>
            <a:r>
              <a:rPr lang="it-IT" sz="2133" b="1">
                <a:solidFill>
                  <a:srgbClr val="263F99"/>
                </a:solidFill>
                <a:latin typeface="Titillium Web"/>
                <a:sym typeface="Titillium Web"/>
              </a:rPr>
              <a:t>Specifiche</a:t>
            </a:r>
            <a:r>
              <a:rPr lang="it-IT" sz="2133" b="1">
                <a:solidFill>
                  <a:srgbClr val="263F99"/>
                </a:solidFill>
                <a:latin typeface="Titillium Web"/>
              </a:rPr>
              <a:t> </a:t>
            </a:r>
            <a:r>
              <a:rPr lang="it-IT" sz="2133" b="1">
                <a:solidFill>
                  <a:srgbClr val="263F99"/>
                </a:solidFill>
                <a:latin typeface="Titillium Web"/>
                <a:sym typeface="Titillium Web"/>
              </a:rPr>
              <a:t>Addizionali</a:t>
            </a:r>
          </a:p>
          <a:p>
            <a:pPr algn="ctr">
              <a:buClr>
                <a:srgbClr val="000000"/>
              </a:buClr>
              <a:buSzPts val="2400"/>
            </a:pPr>
            <a:endParaRPr sz="2133" b="1">
              <a:solidFill>
                <a:srgbClr val="263F99"/>
              </a:solidFill>
              <a:latin typeface="Titillium Web"/>
            </a:endParaRPr>
          </a:p>
        </p:txBody>
      </p:sp>
      <p:sp>
        <p:nvSpPr>
          <p:cNvPr id="21" name="Google Shape;314;p10">
            <a:extLst>
              <a:ext uri="{FF2B5EF4-FFF2-40B4-BE49-F238E27FC236}">
                <a16:creationId xmlns:a16="http://schemas.microsoft.com/office/drawing/2014/main" id="{FEF30165-35F7-9541-AE23-F7C16FCB9B8E}"/>
              </a:ext>
            </a:extLst>
          </p:cNvPr>
          <p:cNvSpPr txBox="1"/>
          <p:nvPr/>
        </p:nvSpPr>
        <p:spPr>
          <a:xfrm>
            <a:off x="7838125" y="912809"/>
            <a:ext cx="1681051" cy="484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SzPts val="2400"/>
              <a:buNone/>
              <a:defRPr sz="1600" b="1">
                <a:solidFill>
                  <a:srgbClr val="263F99"/>
                </a:solidFill>
                <a:latin typeface="Titillium Web"/>
              </a:defRPr>
            </a:lvl1pPr>
          </a:lstStyle>
          <a:p>
            <a:pPr algn="l">
              <a:buClr>
                <a:srgbClr val="000000"/>
              </a:buClr>
            </a:pPr>
            <a:r>
              <a:rPr lang="it-IT" sz="2133">
                <a:solidFill>
                  <a:schemeClr val="bg1">
                    <a:lumMod val="50000"/>
                  </a:schemeClr>
                </a:solidFill>
                <a:sym typeface="Titillium Web"/>
              </a:rPr>
              <a:t>Codici NACE</a:t>
            </a:r>
          </a:p>
          <a:p>
            <a:endParaRPr sz="2133">
              <a:solidFill>
                <a:schemeClr val="bg1">
                  <a:lumMod val="65000"/>
                </a:schemeClr>
              </a:solidFill>
              <a:sym typeface="Titillium Web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1B5DB1E-C290-7077-C4D5-910F0F3038CB}"/>
              </a:ext>
            </a:extLst>
          </p:cNvPr>
          <p:cNvSpPr/>
          <p:nvPr/>
        </p:nvSpPr>
        <p:spPr>
          <a:xfrm>
            <a:off x="313584" y="737648"/>
            <a:ext cx="4673600" cy="4762776"/>
          </a:xfrm>
          <a:prstGeom prst="roundRect">
            <a:avLst/>
          </a:prstGeom>
          <a:noFill/>
          <a:ln w="6350">
            <a:solidFill>
              <a:srgbClr val="263F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19C5A383-1566-8360-FFCD-164A852A7C74}"/>
              </a:ext>
            </a:extLst>
          </p:cNvPr>
          <p:cNvSpPr/>
          <p:nvPr/>
        </p:nvSpPr>
        <p:spPr>
          <a:xfrm>
            <a:off x="5258117" y="737648"/>
            <a:ext cx="6841067" cy="3379081"/>
          </a:xfrm>
          <a:prstGeom prst="round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2" name="Google Shape;335;p9">
            <a:extLst>
              <a:ext uri="{FF2B5EF4-FFF2-40B4-BE49-F238E27FC236}">
                <a16:creationId xmlns:a16="http://schemas.microsoft.com/office/drawing/2014/main" id="{D660B097-0974-82FB-6836-DEDB1B2497E2}"/>
              </a:ext>
            </a:extLst>
          </p:cNvPr>
          <p:cNvSpPr txBox="1"/>
          <p:nvPr/>
        </p:nvSpPr>
        <p:spPr>
          <a:xfrm>
            <a:off x="440167" y="1458263"/>
            <a:ext cx="4353495" cy="3945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 b="1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Principio Di Equivalenza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: sono ammesse le norme/certificazioni equivalenti rispetto a quelle indicate a comprova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Per tutte le attività che sono state svolte dal 01/02/2020  al 17/12/2023 si può accettare anche la certificazione EN 50581 (in alternativa alla EN IEC 63000:2018 vigente) per quanto riguarda le sostanze pericolose (Direttiva ROHS)</a:t>
            </a:r>
            <a:endParaRPr sz="1467">
              <a:solidFill>
                <a:srgbClr val="5A6772"/>
              </a:solidFill>
              <a:latin typeface="Titillium Web" panose="00000500000000000000" pitchFamily="2" charset="0"/>
              <a:ea typeface="Titillium Web"/>
              <a:cs typeface="Titillium Web"/>
              <a:sym typeface="Titillium Web"/>
            </a:endParaRPr>
          </a:p>
          <a:p>
            <a:pPr marL="609585" marR="101597" indent="-423323" algn="just">
              <a:lnSpc>
                <a:spcPct val="115000"/>
              </a:lnSpc>
              <a:buClr>
                <a:srgbClr val="00C2C7"/>
              </a:buClr>
              <a:buSzPts val="1400"/>
              <a:buFont typeface="Arial" panose="020B0604020202020204" pitchFamily="34" charset="0"/>
              <a:buChar char="•"/>
            </a:pP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Per </a:t>
            </a:r>
            <a:r>
              <a:rPr lang="it-IT" sz="1467">
                <a:solidFill>
                  <a:srgbClr val="92D050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[Riutilizzo] </a:t>
            </a:r>
            <a:r>
              <a:rPr lang="it-IT" sz="1467">
                <a:solidFill>
                  <a:srgbClr val="5A6772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rPr>
              <a:t>si intendono apparecchiarture precedentemente scartata come RAEE e preparata per il riutilizzo. I prodotti devono essere ricondizionati (ovvero preparati per il riutilizzo)</a:t>
            </a:r>
            <a:endParaRPr sz="1467">
              <a:solidFill>
                <a:srgbClr val="000000"/>
              </a:solidFill>
              <a:latin typeface="Titillium Web" panose="00000500000000000000" pitchFamily="2" charset="0"/>
              <a:sym typeface="Arial"/>
            </a:endParaRPr>
          </a:p>
        </p:txBody>
      </p:sp>
      <p:sp>
        <p:nvSpPr>
          <p:cNvPr id="13" name="Google Shape;342;p9">
            <a:extLst>
              <a:ext uri="{FF2B5EF4-FFF2-40B4-BE49-F238E27FC236}">
                <a16:creationId xmlns:a16="http://schemas.microsoft.com/office/drawing/2014/main" id="{3FC24CE8-F7CE-BE48-6ABE-C898E67D7C50}"/>
              </a:ext>
            </a:extLst>
          </p:cNvPr>
          <p:cNvSpPr txBox="1"/>
          <p:nvPr/>
        </p:nvSpPr>
        <p:spPr>
          <a:xfrm>
            <a:off x="5738235" y="1561549"/>
            <a:ext cx="6122989" cy="61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it-IT" sz="1600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  <a:sym typeface="Arial"/>
              </a:rPr>
              <a:t>NACE 26: Fabbricazione di computer e prodotti di elettronica e ottica</a:t>
            </a:r>
            <a:r>
              <a:rPr lang="it-IT" sz="1600">
                <a:solidFill>
                  <a:srgbClr val="0059C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344;p9">
            <a:extLst>
              <a:ext uri="{FF2B5EF4-FFF2-40B4-BE49-F238E27FC236}">
                <a16:creationId xmlns:a16="http://schemas.microsoft.com/office/drawing/2014/main" id="{2B34B012-DD35-03F4-49E2-526F4D08E3C8}"/>
              </a:ext>
            </a:extLst>
          </p:cNvPr>
          <p:cNvSpPr txBox="1"/>
          <p:nvPr/>
        </p:nvSpPr>
        <p:spPr>
          <a:xfrm>
            <a:off x="5738234" y="3277905"/>
            <a:ext cx="5520923" cy="61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it-IT" sz="1600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rPr>
              <a:t>NACE 63.11: Elaborazione dei dati, hosting e attività connesse</a:t>
            </a:r>
            <a:endParaRPr sz="1600">
              <a:solidFill>
                <a:schemeClr val="bg1">
                  <a:lumMod val="65000"/>
                </a:schemeClr>
              </a:solidFill>
              <a:latin typeface="Titillium Web" panose="00000500000000000000" pitchFamily="2" charset="0"/>
            </a:endParaRPr>
          </a:p>
        </p:txBody>
      </p:sp>
      <p:sp>
        <p:nvSpPr>
          <p:cNvPr id="15" name="Google Shape;347;p9">
            <a:extLst>
              <a:ext uri="{FF2B5EF4-FFF2-40B4-BE49-F238E27FC236}">
                <a16:creationId xmlns:a16="http://schemas.microsoft.com/office/drawing/2014/main" id="{F5B33191-5E7D-CF61-E3F1-66E7705DFC19}"/>
              </a:ext>
            </a:extLst>
          </p:cNvPr>
          <p:cNvSpPr txBox="1"/>
          <p:nvPr/>
        </p:nvSpPr>
        <p:spPr>
          <a:xfrm>
            <a:off x="5738235" y="2402549"/>
            <a:ext cx="6453765" cy="72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it-IT" sz="1600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rPr>
              <a:t>NACE 63.1: Elaborazione dei dati, hosting e attività connesse; portali web</a:t>
            </a:r>
            <a:endParaRPr sz="1600">
              <a:solidFill>
                <a:schemeClr val="bg1">
                  <a:lumMod val="65000"/>
                </a:schemeClr>
              </a:solidFill>
              <a:latin typeface="Titillium Web" panose="00000500000000000000" pitchFamily="2" charset="0"/>
            </a:endParaRPr>
          </a:p>
          <a:p>
            <a:pPr>
              <a:buClr>
                <a:srgbClr val="000000"/>
              </a:buClr>
              <a:buSzPts val="300"/>
            </a:pPr>
            <a:r>
              <a:rPr lang="it-IT" sz="1600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rPr>
              <a:t>NACE 63.1.1: Elaborazione dei dati, hosting e attività connesse</a:t>
            </a:r>
            <a:endParaRPr sz="1600">
              <a:solidFill>
                <a:schemeClr val="bg1">
                  <a:lumMod val="65000"/>
                </a:schemeClr>
              </a:solidFill>
              <a:latin typeface="Titillium Web" panose="00000500000000000000" pitchFamily="2" charset="0"/>
            </a:endParaRPr>
          </a:p>
        </p:txBody>
      </p:sp>
      <p:sp>
        <p:nvSpPr>
          <p:cNvPr id="16" name="Google Shape;349;p9">
            <a:extLst>
              <a:ext uri="{FF2B5EF4-FFF2-40B4-BE49-F238E27FC236}">
                <a16:creationId xmlns:a16="http://schemas.microsoft.com/office/drawing/2014/main" id="{DFD767C5-CE5A-A098-4144-F5CD4E1FF2F8}"/>
              </a:ext>
            </a:extLst>
          </p:cNvPr>
          <p:cNvSpPr/>
          <p:nvPr/>
        </p:nvSpPr>
        <p:spPr>
          <a:xfrm>
            <a:off x="5816980" y="1403765"/>
            <a:ext cx="1726764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it-IT" sz="1467" b="1">
                <a:latin typeface="Titillium Web" panose="00000500000000000000" pitchFamily="2" charset="0"/>
                <a:sym typeface="Arial"/>
              </a:rPr>
              <a:t>Scheda 3</a:t>
            </a:r>
            <a:endParaRPr lang="it-IT" sz="1467">
              <a:latin typeface="Titillium Web" panose="00000500000000000000" pitchFamily="2" charset="0"/>
              <a:sym typeface="Arial"/>
            </a:endParaRPr>
          </a:p>
        </p:txBody>
      </p:sp>
      <p:sp>
        <p:nvSpPr>
          <p:cNvPr id="18" name="Google Shape;348;p9">
            <a:extLst>
              <a:ext uri="{FF2B5EF4-FFF2-40B4-BE49-F238E27FC236}">
                <a16:creationId xmlns:a16="http://schemas.microsoft.com/office/drawing/2014/main" id="{EA036135-8A19-F0E7-6B35-074DF45E255A}"/>
              </a:ext>
            </a:extLst>
          </p:cNvPr>
          <p:cNvSpPr/>
          <p:nvPr/>
        </p:nvSpPr>
        <p:spPr>
          <a:xfrm>
            <a:off x="5836332" y="2148193"/>
            <a:ext cx="1726764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SzPts val="1400"/>
            </a:pPr>
            <a:r>
              <a:rPr lang="it-IT" sz="1467" b="1">
                <a:latin typeface="Titillium Web" panose="00000500000000000000" pitchFamily="2" charset="0"/>
              </a:rPr>
              <a:t>Scheda 6</a:t>
            </a:r>
          </a:p>
        </p:txBody>
      </p:sp>
      <p:sp>
        <p:nvSpPr>
          <p:cNvPr id="19" name="Google Shape;348;p9">
            <a:extLst>
              <a:ext uri="{FF2B5EF4-FFF2-40B4-BE49-F238E27FC236}">
                <a16:creationId xmlns:a16="http://schemas.microsoft.com/office/drawing/2014/main" id="{AB06D0C2-FF77-3965-1BFB-599E55A63FE7}"/>
              </a:ext>
            </a:extLst>
          </p:cNvPr>
          <p:cNvSpPr/>
          <p:nvPr/>
        </p:nvSpPr>
        <p:spPr>
          <a:xfrm>
            <a:off x="5855684" y="3086784"/>
            <a:ext cx="1726764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SzPts val="1400"/>
            </a:pPr>
            <a:r>
              <a:rPr lang="it-IT" sz="1467" b="1">
                <a:latin typeface="Titillium Web" panose="00000500000000000000" pitchFamily="2" charset="0"/>
              </a:rPr>
              <a:t>Scheda 8</a:t>
            </a:r>
          </a:p>
        </p:txBody>
      </p:sp>
    </p:spTree>
    <p:extLst>
      <p:ext uri="{BB962C8B-B14F-4D97-AF65-F5344CB8AC3E}">
        <p14:creationId xmlns:p14="http://schemas.microsoft.com/office/powerpoint/2010/main" val="28502881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PT_STAMP" val="0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61c464d-a9d2-41a0-b997-6a9b161e051f" xsi:nil="true"/>
    <lcf76f155ced4ddcb4097134ff3c332f xmlns="1e24c323-9cb5-436b-9c31-2c24fb55f8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79258BED2A5A74187E59A4D7201893C" ma:contentTypeVersion="16" ma:contentTypeDescription="Creare un nuovo documento." ma:contentTypeScope="" ma:versionID="c15b3fdab9f05fda56f80610e44fabcc">
  <xsd:schema xmlns:xsd="http://www.w3.org/2001/XMLSchema" xmlns:xs="http://www.w3.org/2001/XMLSchema" xmlns:p="http://schemas.microsoft.com/office/2006/metadata/properties" xmlns:ns2="1e24c323-9cb5-436b-9c31-2c24fb55f8a7" xmlns:ns3="361c464d-a9d2-41a0-b997-6a9b161e051f" targetNamespace="http://schemas.microsoft.com/office/2006/metadata/properties" ma:root="true" ma:fieldsID="6544ec70551ebb065c32087ab8e4a622" ns2:_="" ns3:_="">
    <xsd:import namespace="1e24c323-9cb5-436b-9c31-2c24fb55f8a7"/>
    <xsd:import namespace="361c464d-a9d2-41a0-b997-6a9b161e05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24c323-9cb5-436b-9c31-2c24fb55f8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6d165d17-9b79-46c3-82b9-c927e733c4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1c464d-a9d2-41a0-b997-6a9b161e051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fb81b6c-b27a-4768-aa0f-7a8f9c7d8365}" ma:internalName="TaxCatchAll" ma:showField="CatchAllData" ma:web="361c464d-a9d2-41a0-b997-6a9b161e05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D8B216-481B-4587-AB51-D4E2499541C8}">
  <ds:schemaRefs>
    <ds:schemaRef ds:uri="http://purl.org/dc/elements/1.1/"/>
    <ds:schemaRef ds:uri="98aab86e-3814-4d27-96a8-54fa96f4caef"/>
    <ds:schemaRef ds:uri="http://schemas.microsoft.com/office/2006/metadata/properties"/>
    <ds:schemaRef ds:uri="http://www.w3.org/XML/1998/namespace"/>
    <ds:schemaRef ds:uri="http://purl.org/dc/dcmitype/"/>
    <ds:schemaRef ds:uri="50c908b1-f277-4340-90a9-4611d0b0f078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49683a66-c5c5-4d17-99bd-d0ffe0999ec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8F6E178-AC84-4C71-AF04-D3784E2B1D7D}"/>
</file>

<file path=customXml/itemProps3.xml><?xml version="1.0" encoding="utf-8"?>
<ds:datastoreItem xmlns:ds="http://schemas.openxmlformats.org/officeDocument/2006/customXml" ds:itemID="{874E5E86-A702-4AC7-968E-B12A7B389C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3982</Words>
  <Application>Microsoft Office PowerPoint</Application>
  <PresentationFormat>Widescreen</PresentationFormat>
  <Paragraphs>411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Titillium Web</vt:lpstr>
      <vt:lpstr>Titillium Web SemiBold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Pace</dc:creator>
  <cp:lastModifiedBy>AuthorA</cp:lastModifiedBy>
  <cp:revision>1</cp:revision>
  <dcterms:created xsi:type="dcterms:W3CDTF">2023-07-10T14:31:03Z</dcterms:created>
  <dcterms:modified xsi:type="dcterms:W3CDTF">2024-10-24T13:51:58Z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0x010100F79258BED2A5A74187E59A4D7201893C</vt:lpwstr>
  </property>
  <property fmtid="{D5CDD505-2E9C-101B-9397-08002B2CF9AE}" pid="3" name="MediaServiceImageTags">
    <vt:lpwstr/>
  </property>
</Properties>
</file>